
<file path=[Content_Types].xml><?xml version="1.0" encoding="utf-8"?>
<Types xmlns="http://schemas.openxmlformats.org/package/2006/content-types">
  <Default Extension="png" ContentType="image/png"/>
  <Default Extension="jpeg" ContentType="image/jpeg"/>
  <Default Extension="webp"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19"/>
  </p:notesMasterIdLst>
  <p:handoutMasterIdLst>
    <p:handoutMasterId r:id="rId20"/>
  </p:handoutMasterIdLst>
  <p:sldIdLst>
    <p:sldId id="256" r:id="rId2"/>
    <p:sldId id="271" r:id="rId3"/>
    <p:sldId id="259" r:id="rId4"/>
    <p:sldId id="258" r:id="rId5"/>
    <p:sldId id="272" r:id="rId6"/>
    <p:sldId id="273" r:id="rId7"/>
    <p:sldId id="260" r:id="rId8"/>
    <p:sldId id="261" r:id="rId9"/>
    <p:sldId id="262" r:id="rId10"/>
    <p:sldId id="263" r:id="rId11"/>
    <p:sldId id="264" r:id="rId12"/>
    <p:sldId id="265" r:id="rId13"/>
    <p:sldId id="266" r:id="rId14"/>
    <p:sldId id="267" r:id="rId15"/>
    <p:sldId id="268" r:id="rId16"/>
    <p:sldId id="269" r:id="rId17"/>
    <p:sldId id="270"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54A9984-74C0-4522-9E21-087A5505D5F5}">
          <p14:sldIdLst>
            <p14:sldId id="256"/>
            <p14:sldId id="271"/>
            <p14:sldId id="259"/>
            <p14:sldId id="258"/>
            <p14:sldId id="272"/>
            <p14:sldId id="273"/>
            <p14:sldId id="260"/>
            <p14:sldId id="261"/>
            <p14:sldId id="262"/>
          </p14:sldIdLst>
        </p14:section>
        <p14:section name="Untitled Section" id="{E85FEFDF-D183-4884-A374-4A5779B67D57}">
          <p14:sldIdLst>
            <p14:sldId id="263"/>
            <p14:sldId id="264"/>
            <p14:sldId id="265"/>
            <p14:sldId id="266"/>
            <p14:sldId id="267"/>
            <p14:sldId id="268"/>
            <p14:sldId id="269"/>
            <p14:sldId id="27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90" d="100"/>
          <a:sy n="90" d="100"/>
        </p:scale>
        <p:origin x="403" y="29"/>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5472E7-7FDE-4468-8F6C-700D68AFB73A}" type="doc">
      <dgm:prSet loTypeId="urn:microsoft.com/office/officeart/2005/8/layout/orgChart1" loCatId="hierarchy" qsTypeId="urn:microsoft.com/office/officeart/2005/8/quickstyle/simple3" qsCatId="simple" csTypeId="urn:microsoft.com/office/officeart/2005/8/colors/accent2_2" csCatId="accent2" phldr="1"/>
      <dgm:spPr/>
      <dgm:t>
        <a:bodyPr/>
        <a:lstStyle/>
        <a:p>
          <a:endParaRPr lang="en-US"/>
        </a:p>
      </dgm:t>
    </dgm:pt>
    <dgm:pt modelId="{EEA81CD0-A67D-4EC7-B5DD-2418E5465398}">
      <dgm:prSet phldrT="[Text]" custT="1"/>
      <dgm:spPr/>
      <dgm:t>
        <a:bodyPr/>
        <a:lstStyle/>
        <a:p>
          <a:r>
            <a:rPr lang="en-US" sz="1200" dirty="0" smtClean="0"/>
            <a:t>PC</a:t>
          </a:r>
          <a:endParaRPr lang="en-US" sz="1200" dirty="0"/>
        </a:p>
      </dgm:t>
    </dgm:pt>
    <dgm:pt modelId="{666BE8B8-D9B4-4024-9D2A-8CC59D5C2A13}" type="parTrans" cxnId="{29B86305-E231-4E5D-A540-46894F2967C8}">
      <dgm:prSet/>
      <dgm:spPr/>
      <dgm:t>
        <a:bodyPr/>
        <a:lstStyle/>
        <a:p>
          <a:endParaRPr lang="en-US" sz="1200"/>
        </a:p>
      </dgm:t>
    </dgm:pt>
    <dgm:pt modelId="{CC1A26AC-6871-425B-B5A3-DB521A75DB26}" type="sibTrans" cxnId="{29B86305-E231-4E5D-A540-46894F2967C8}">
      <dgm:prSet/>
      <dgm:spPr/>
      <dgm:t>
        <a:bodyPr/>
        <a:lstStyle/>
        <a:p>
          <a:endParaRPr lang="en-US" sz="1200"/>
        </a:p>
      </dgm:t>
    </dgm:pt>
    <dgm:pt modelId="{6214E5FB-2E11-4B18-8901-0FE05CE6D1AB}" type="asst">
      <dgm:prSet phldrT="[Text]" custT="1"/>
      <dgm:spPr/>
      <dgm:t>
        <a:bodyPr/>
        <a:lstStyle/>
        <a:p>
          <a:r>
            <a:rPr lang="en-US" sz="1200" dirty="0" smtClean="0"/>
            <a:t>Desktop</a:t>
          </a:r>
          <a:endParaRPr lang="en-US" sz="1200" dirty="0"/>
        </a:p>
      </dgm:t>
    </dgm:pt>
    <dgm:pt modelId="{07643EB0-8FAE-4B9E-8B36-1886B72A5788}" type="parTrans" cxnId="{1AE705D2-4254-49B0-A6AB-367E28EAF1A5}">
      <dgm:prSet/>
      <dgm:spPr/>
      <dgm:t>
        <a:bodyPr/>
        <a:lstStyle/>
        <a:p>
          <a:endParaRPr lang="en-US" sz="1200"/>
        </a:p>
      </dgm:t>
    </dgm:pt>
    <dgm:pt modelId="{9B2BD999-EFCB-420E-B290-233ADD2A5C02}" type="sibTrans" cxnId="{1AE705D2-4254-49B0-A6AB-367E28EAF1A5}">
      <dgm:prSet/>
      <dgm:spPr/>
      <dgm:t>
        <a:bodyPr/>
        <a:lstStyle/>
        <a:p>
          <a:endParaRPr lang="en-US" sz="1200"/>
        </a:p>
      </dgm:t>
    </dgm:pt>
    <dgm:pt modelId="{152508EB-54AC-4BE0-A826-F0A3F9DFE747}" type="asst">
      <dgm:prSet phldrT="[Text]" custT="1"/>
      <dgm:spPr/>
      <dgm:t>
        <a:bodyPr/>
        <a:lstStyle/>
        <a:p>
          <a:r>
            <a:rPr lang="en-US" sz="1200" dirty="0" smtClean="0"/>
            <a:t>Notebook</a:t>
          </a:r>
          <a:endParaRPr lang="en-US" sz="1200" dirty="0"/>
        </a:p>
      </dgm:t>
    </dgm:pt>
    <dgm:pt modelId="{622680B7-643D-4AED-BCD0-A007F1522C44}" type="parTrans" cxnId="{673E15F1-BB99-4C10-AD78-90A03E30E6D9}">
      <dgm:prSet/>
      <dgm:spPr/>
      <dgm:t>
        <a:bodyPr/>
        <a:lstStyle/>
        <a:p>
          <a:endParaRPr lang="en-US" sz="1200"/>
        </a:p>
      </dgm:t>
    </dgm:pt>
    <dgm:pt modelId="{823B86D9-C072-43CD-879E-F2A4274DBE94}" type="sibTrans" cxnId="{673E15F1-BB99-4C10-AD78-90A03E30E6D9}">
      <dgm:prSet/>
      <dgm:spPr/>
      <dgm:t>
        <a:bodyPr/>
        <a:lstStyle/>
        <a:p>
          <a:endParaRPr lang="en-US" sz="1200"/>
        </a:p>
      </dgm:t>
    </dgm:pt>
    <dgm:pt modelId="{5B5BF40C-E50D-420E-9096-3EE19ADB7876}">
      <dgm:prSet custT="1"/>
      <dgm:spPr/>
      <dgm:t>
        <a:bodyPr/>
        <a:lstStyle/>
        <a:p>
          <a:r>
            <a:rPr lang="en-US" sz="1200" dirty="0" smtClean="0"/>
            <a:t>Business Laptop</a:t>
          </a:r>
          <a:endParaRPr lang="en-US" sz="1200" dirty="0"/>
        </a:p>
      </dgm:t>
    </dgm:pt>
    <dgm:pt modelId="{92983AD6-6864-420B-9DFA-59FC5E89F934}" type="parTrans" cxnId="{10B94517-C211-43DB-A269-FA28E1D97FE0}">
      <dgm:prSet/>
      <dgm:spPr/>
      <dgm:t>
        <a:bodyPr/>
        <a:lstStyle/>
        <a:p>
          <a:endParaRPr lang="en-US" sz="1200"/>
        </a:p>
      </dgm:t>
    </dgm:pt>
    <dgm:pt modelId="{806F07F3-E868-472F-B8C9-8566A064B545}" type="sibTrans" cxnId="{10B94517-C211-43DB-A269-FA28E1D97FE0}">
      <dgm:prSet/>
      <dgm:spPr/>
      <dgm:t>
        <a:bodyPr/>
        <a:lstStyle/>
        <a:p>
          <a:endParaRPr lang="en-US" sz="1200"/>
        </a:p>
      </dgm:t>
    </dgm:pt>
    <dgm:pt modelId="{001DAE56-7517-452D-8D0B-32A2818C982F}">
      <dgm:prSet custT="1"/>
      <dgm:spPr/>
      <dgm:t>
        <a:bodyPr/>
        <a:lstStyle/>
        <a:p>
          <a:r>
            <a:rPr lang="en-US" sz="1200" dirty="0" smtClean="0"/>
            <a:t>Personal Laptop</a:t>
          </a:r>
          <a:endParaRPr lang="en-US" sz="1200" dirty="0"/>
        </a:p>
      </dgm:t>
    </dgm:pt>
    <dgm:pt modelId="{5D9D60DA-4EED-4CFE-A4DC-CFADF77DF5D2}" type="parTrans" cxnId="{73B3ED83-CF43-4789-B774-5F27A2AC3361}">
      <dgm:prSet/>
      <dgm:spPr/>
      <dgm:t>
        <a:bodyPr/>
        <a:lstStyle/>
        <a:p>
          <a:endParaRPr lang="en-US" sz="1200"/>
        </a:p>
      </dgm:t>
    </dgm:pt>
    <dgm:pt modelId="{3D7E0793-6D33-42A4-BAAB-CA3BF3310B8B}" type="sibTrans" cxnId="{73B3ED83-CF43-4789-B774-5F27A2AC3361}">
      <dgm:prSet/>
      <dgm:spPr/>
      <dgm:t>
        <a:bodyPr/>
        <a:lstStyle/>
        <a:p>
          <a:endParaRPr lang="en-US" sz="1200"/>
        </a:p>
      </dgm:t>
    </dgm:pt>
    <dgm:pt modelId="{D3CE65B5-4B79-4525-BEAA-EEA9BD87A956}">
      <dgm:prSet custT="1"/>
      <dgm:spPr/>
      <dgm:t>
        <a:bodyPr/>
        <a:lstStyle/>
        <a:p>
          <a:r>
            <a:rPr lang="en-US" sz="1200" dirty="0" smtClean="0"/>
            <a:t>Gaming Laptop</a:t>
          </a:r>
          <a:endParaRPr lang="en-US" sz="1200" dirty="0"/>
        </a:p>
      </dgm:t>
    </dgm:pt>
    <dgm:pt modelId="{E3C07AD9-D3C5-4961-A171-A69483517B21}" type="parTrans" cxnId="{897A17F1-C9A1-4D12-AC27-FBD71B9DBF6B}">
      <dgm:prSet/>
      <dgm:spPr/>
      <dgm:t>
        <a:bodyPr/>
        <a:lstStyle/>
        <a:p>
          <a:endParaRPr lang="en-US" sz="1200"/>
        </a:p>
      </dgm:t>
    </dgm:pt>
    <dgm:pt modelId="{059D8328-97FD-49B5-A0B3-909A071D8776}" type="sibTrans" cxnId="{897A17F1-C9A1-4D12-AC27-FBD71B9DBF6B}">
      <dgm:prSet/>
      <dgm:spPr/>
      <dgm:t>
        <a:bodyPr/>
        <a:lstStyle/>
        <a:p>
          <a:endParaRPr lang="en-US" sz="1200"/>
        </a:p>
      </dgm:t>
    </dgm:pt>
    <dgm:pt modelId="{4B2D4188-E0CF-4F50-A627-0DF81628C901}">
      <dgm:prSet custT="1"/>
      <dgm:spPr/>
      <dgm:t>
        <a:bodyPr/>
        <a:lstStyle/>
        <a:p>
          <a:r>
            <a:rPr lang="en-US" sz="1200" dirty="0" smtClean="0"/>
            <a:t>Business Laptop</a:t>
          </a:r>
          <a:endParaRPr lang="en-US" sz="1200" dirty="0"/>
        </a:p>
      </dgm:t>
    </dgm:pt>
    <dgm:pt modelId="{5C41CD6E-E0E5-4C67-B4B4-115436782ED6}" type="parTrans" cxnId="{F65DEC96-4F45-4B36-A82E-57BC17C885F1}">
      <dgm:prSet/>
      <dgm:spPr/>
      <dgm:t>
        <a:bodyPr/>
        <a:lstStyle/>
        <a:p>
          <a:endParaRPr lang="en-US" sz="1200"/>
        </a:p>
      </dgm:t>
    </dgm:pt>
    <dgm:pt modelId="{42695710-B179-4985-8391-22BC3E7E7464}" type="sibTrans" cxnId="{F65DEC96-4F45-4B36-A82E-57BC17C885F1}">
      <dgm:prSet/>
      <dgm:spPr/>
      <dgm:t>
        <a:bodyPr/>
        <a:lstStyle/>
        <a:p>
          <a:endParaRPr lang="en-US" sz="1200"/>
        </a:p>
      </dgm:t>
    </dgm:pt>
    <dgm:pt modelId="{B1D62BB8-FBBF-4EEF-AC13-ECCD6A29A081}">
      <dgm:prSet custT="1"/>
      <dgm:spPr/>
      <dgm:t>
        <a:bodyPr/>
        <a:lstStyle/>
        <a:p>
          <a:r>
            <a:rPr lang="en-US" sz="1200" dirty="0" smtClean="0"/>
            <a:t>Personal Laptop</a:t>
          </a:r>
          <a:endParaRPr lang="en-US" sz="1200" dirty="0"/>
        </a:p>
      </dgm:t>
    </dgm:pt>
    <dgm:pt modelId="{40FF46B6-6280-459B-9D5E-D30300A69258}" type="parTrans" cxnId="{F288919D-0CF5-49D8-9DD2-E1EDADBBE70C}">
      <dgm:prSet/>
      <dgm:spPr/>
      <dgm:t>
        <a:bodyPr/>
        <a:lstStyle/>
        <a:p>
          <a:endParaRPr lang="en-US" sz="1200"/>
        </a:p>
      </dgm:t>
    </dgm:pt>
    <dgm:pt modelId="{DEC36DC8-2CF2-4E8D-BF5D-A09A5FC4D31E}" type="sibTrans" cxnId="{F288919D-0CF5-49D8-9DD2-E1EDADBBE70C}">
      <dgm:prSet/>
      <dgm:spPr/>
      <dgm:t>
        <a:bodyPr/>
        <a:lstStyle/>
        <a:p>
          <a:endParaRPr lang="en-US" sz="1200"/>
        </a:p>
      </dgm:t>
    </dgm:pt>
    <dgm:pt modelId="{07D16800-CAA9-4EA7-8611-7B764B6A6710}" type="pres">
      <dgm:prSet presAssocID="{F05472E7-7FDE-4468-8F6C-700D68AFB73A}" presName="hierChild1" presStyleCnt="0">
        <dgm:presLayoutVars>
          <dgm:orgChart val="1"/>
          <dgm:chPref val="1"/>
          <dgm:dir/>
          <dgm:animOne val="branch"/>
          <dgm:animLvl val="lvl"/>
          <dgm:resizeHandles/>
        </dgm:presLayoutVars>
      </dgm:prSet>
      <dgm:spPr/>
    </dgm:pt>
    <dgm:pt modelId="{AFCA9939-917C-4503-97C0-8697471DA12F}" type="pres">
      <dgm:prSet presAssocID="{EEA81CD0-A67D-4EC7-B5DD-2418E5465398}" presName="hierRoot1" presStyleCnt="0">
        <dgm:presLayoutVars>
          <dgm:hierBranch val="init"/>
        </dgm:presLayoutVars>
      </dgm:prSet>
      <dgm:spPr/>
    </dgm:pt>
    <dgm:pt modelId="{B10C3808-EEB5-4CDB-9406-DF5FBEDD54CC}" type="pres">
      <dgm:prSet presAssocID="{EEA81CD0-A67D-4EC7-B5DD-2418E5465398}" presName="rootComposite1" presStyleCnt="0"/>
      <dgm:spPr/>
    </dgm:pt>
    <dgm:pt modelId="{E449E7AC-573E-4091-9860-96B4C80AAF62}" type="pres">
      <dgm:prSet presAssocID="{EEA81CD0-A67D-4EC7-B5DD-2418E5465398}" presName="rootText1" presStyleLbl="node0" presStyleIdx="0" presStyleCnt="1">
        <dgm:presLayoutVars>
          <dgm:chPref val="3"/>
        </dgm:presLayoutVars>
      </dgm:prSet>
      <dgm:spPr/>
    </dgm:pt>
    <dgm:pt modelId="{918731AE-E7E3-485E-92C7-A42193EE18DE}" type="pres">
      <dgm:prSet presAssocID="{EEA81CD0-A67D-4EC7-B5DD-2418E5465398}" presName="rootConnector1" presStyleLbl="node1" presStyleIdx="0" presStyleCnt="0"/>
      <dgm:spPr/>
    </dgm:pt>
    <dgm:pt modelId="{6D41C162-D39A-44A0-839B-10955BE422EE}" type="pres">
      <dgm:prSet presAssocID="{EEA81CD0-A67D-4EC7-B5DD-2418E5465398}" presName="hierChild2" presStyleCnt="0"/>
      <dgm:spPr/>
    </dgm:pt>
    <dgm:pt modelId="{65C18816-827E-43E5-9B35-9C7151C6CB10}" type="pres">
      <dgm:prSet presAssocID="{EEA81CD0-A67D-4EC7-B5DD-2418E5465398}" presName="hierChild3" presStyleCnt="0"/>
      <dgm:spPr/>
    </dgm:pt>
    <dgm:pt modelId="{17EE1685-C79B-49FD-8C2A-9F396386ACAA}" type="pres">
      <dgm:prSet presAssocID="{07643EB0-8FAE-4B9E-8B36-1886B72A5788}" presName="Name111" presStyleLbl="parChTrans1D2" presStyleIdx="0" presStyleCnt="2"/>
      <dgm:spPr/>
    </dgm:pt>
    <dgm:pt modelId="{83D07B32-2027-4234-9788-4D5F1902A98A}" type="pres">
      <dgm:prSet presAssocID="{6214E5FB-2E11-4B18-8901-0FE05CE6D1AB}" presName="hierRoot3" presStyleCnt="0">
        <dgm:presLayoutVars>
          <dgm:hierBranch val="init"/>
        </dgm:presLayoutVars>
      </dgm:prSet>
      <dgm:spPr/>
    </dgm:pt>
    <dgm:pt modelId="{C1DFCBE8-1D4D-4F8F-A277-E7690192ED58}" type="pres">
      <dgm:prSet presAssocID="{6214E5FB-2E11-4B18-8901-0FE05CE6D1AB}" presName="rootComposite3" presStyleCnt="0"/>
      <dgm:spPr/>
    </dgm:pt>
    <dgm:pt modelId="{3305EDDC-8DE4-4B14-9EC8-50F93FE9AE55}" type="pres">
      <dgm:prSet presAssocID="{6214E5FB-2E11-4B18-8901-0FE05CE6D1AB}" presName="rootText3" presStyleLbl="asst1" presStyleIdx="0" presStyleCnt="2">
        <dgm:presLayoutVars>
          <dgm:chPref val="3"/>
        </dgm:presLayoutVars>
      </dgm:prSet>
      <dgm:spPr/>
      <dgm:t>
        <a:bodyPr/>
        <a:lstStyle/>
        <a:p>
          <a:endParaRPr lang="en-US"/>
        </a:p>
      </dgm:t>
    </dgm:pt>
    <dgm:pt modelId="{4B21D302-7028-4C3B-BD35-E1C044D57922}" type="pres">
      <dgm:prSet presAssocID="{6214E5FB-2E11-4B18-8901-0FE05CE6D1AB}" presName="rootConnector3" presStyleLbl="asst1" presStyleIdx="0" presStyleCnt="2"/>
      <dgm:spPr/>
    </dgm:pt>
    <dgm:pt modelId="{1017D0A7-92F0-4339-BF81-8C2493391A0A}" type="pres">
      <dgm:prSet presAssocID="{6214E5FB-2E11-4B18-8901-0FE05CE6D1AB}" presName="hierChild6" presStyleCnt="0"/>
      <dgm:spPr/>
    </dgm:pt>
    <dgm:pt modelId="{4532DBE2-03F3-415E-865A-2D6A17101B1F}" type="pres">
      <dgm:prSet presAssocID="{92983AD6-6864-420B-9DFA-59FC5E89F934}" presName="Name37" presStyleLbl="parChTrans1D3" presStyleIdx="0" presStyleCnt="5"/>
      <dgm:spPr/>
    </dgm:pt>
    <dgm:pt modelId="{00D8B680-420B-4645-82F8-AD8618D3A30B}" type="pres">
      <dgm:prSet presAssocID="{5B5BF40C-E50D-420E-9096-3EE19ADB7876}" presName="hierRoot2" presStyleCnt="0">
        <dgm:presLayoutVars>
          <dgm:hierBranch val="init"/>
        </dgm:presLayoutVars>
      </dgm:prSet>
      <dgm:spPr/>
    </dgm:pt>
    <dgm:pt modelId="{9A4C6727-80FE-4DEE-BC18-A93530B36665}" type="pres">
      <dgm:prSet presAssocID="{5B5BF40C-E50D-420E-9096-3EE19ADB7876}" presName="rootComposite" presStyleCnt="0"/>
      <dgm:spPr/>
    </dgm:pt>
    <dgm:pt modelId="{FD2CC2EA-6099-4A1F-9503-6801A0B74DF9}" type="pres">
      <dgm:prSet presAssocID="{5B5BF40C-E50D-420E-9096-3EE19ADB7876}" presName="rootText" presStyleLbl="node3" presStyleIdx="0" presStyleCnt="5">
        <dgm:presLayoutVars>
          <dgm:chPref val="3"/>
        </dgm:presLayoutVars>
      </dgm:prSet>
      <dgm:spPr/>
    </dgm:pt>
    <dgm:pt modelId="{D8062D58-F5AA-42DC-B0E6-7DCF5C84B426}" type="pres">
      <dgm:prSet presAssocID="{5B5BF40C-E50D-420E-9096-3EE19ADB7876}" presName="rootConnector" presStyleLbl="node3" presStyleIdx="0" presStyleCnt="5"/>
      <dgm:spPr/>
    </dgm:pt>
    <dgm:pt modelId="{BCC3A8C9-1590-4AC2-A23A-51A4BB902287}" type="pres">
      <dgm:prSet presAssocID="{5B5BF40C-E50D-420E-9096-3EE19ADB7876}" presName="hierChild4" presStyleCnt="0"/>
      <dgm:spPr/>
    </dgm:pt>
    <dgm:pt modelId="{6DCF011A-C652-41B0-A505-DFD14B69E9BA}" type="pres">
      <dgm:prSet presAssocID="{5B5BF40C-E50D-420E-9096-3EE19ADB7876}" presName="hierChild5" presStyleCnt="0"/>
      <dgm:spPr/>
    </dgm:pt>
    <dgm:pt modelId="{7FA4F5C5-300C-4231-A4E2-C25D24D6A2A3}" type="pres">
      <dgm:prSet presAssocID="{5D9D60DA-4EED-4CFE-A4DC-CFADF77DF5D2}" presName="Name37" presStyleLbl="parChTrans1D3" presStyleIdx="1" presStyleCnt="5"/>
      <dgm:spPr/>
    </dgm:pt>
    <dgm:pt modelId="{6A3161D6-F146-42DA-8660-6B267B42D1C5}" type="pres">
      <dgm:prSet presAssocID="{001DAE56-7517-452D-8D0B-32A2818C982F}" presName="hierRoot2" presStyleCnt="0">
        <dgm:presLayoutVars>
          <dgm:hierBranch val="init"/>
        </dgm:presLayoutVars>
      </dgm:prSet>
      <dgm:spPr/>
    </dgm:pt>
    <dgm:pt modelId="{156C5964-9381-457D-B4D1-C95DFB0329D6}" type="pres">
      <dgm:prSet presAssocID="{001DAE56-7517-452D-8D0B-32A2818C982F}" presName="rootComposite" presStyleCnt="0"/>
      <dgm:spPr/>
    </dgm:pt>
    <dgm:pt modelId="{40984F18-BB3D-4C2B-B79F-C5D7A94B64F2}" type="pres">
      <dgm:prSet presAssocID="{001DAE56-7517-452D-8D0B-32A2818C982F}" presName="rootText" presStyleLbl="node3" presStyleIdx="1" presStyleCnt="5">
        <dgm:presLayoutVars>
          <dgm:chPref val="3"/>
        </dgm:presLayoutVars>
      </dgm:prSet>
      <dgm:spPr/>
    </dgm:pt>
    <dgm:pt modelId="{E394CC21-03D3-402B-B102-87AFB1F56C7A}" type="pres">
      <dgm:prSet presAssocID="{001DAE56-7517-452D-8D0B-32A2818C982F}" presName="rootConnector" presStyleLbl="node3" presStyleIdx="1" presStyleCnt="5"/>
      <dgm:spPr/>
    </dgm:pt>
    <dgm:pt modelId="{9A658ABA-CCD0-419C-9417-7E91C8592991}" type="pres">
      <dgm:prSet presAssocID="{001DAE56-7517-452D-8D0B-32A2818C982F}" presName="hierChild4" presStyleCnt="0"/>
      <dgm:spPr/>
    </dgm:pt>
    <dgm:pt modelId="{BFE5B7B5-8E36-4A8F-9A79-E3B3A1A39983}" type="pres">
      <dgm:prSet presAssocID="{001DAE56-7517-452D-8D0B-32A2818C982F}" presName="hierChild5" presStyleCnt="0"/>
      <dgm:spPr/>
    </dgm:pt>
    <dgm:pt modelId="{924253B1-7D03-478B-99EC-EF28131C9CE3}" type="pres">
      <dgm:prSet presAssocID="{6214E5FB-2E11-4B18-8901-0FE05CE6D1AB}" presName="hierChild7" presStyleCnt="0"/>
      <dgm:spPr/>
    </dgm:pt>
    <dgm:pt modelId="{B6E8F005-BD3A-45DB-A5BE-930DBE65979E}" type="pres">
      <dgm:prSet presAssocID="{622680B7-643D-4AED-BCD0-A007F1522C44}" presName="Name111" presStyleLbl="parChTrans1D2" presStyleIdx="1" presStyleCnt="2"/>
      <dgm:spPr/>
    </dgm:pt>
    <dgm:pt modelId="{4097BE82-90AE-4939-A226-B7B67A6B505B}" type="pres">
      <dgm:prSet presAssocID="{152508EB-54AC-4BE0-A826-F0A3F9DFE747}" presName="hierRoot3" presStyleCnt="0">
        <dgm:presLayoutVars>
          <dgm:hierBranch val="init"/>
        </dgm:presLayoutVars>
      </dgm:prSet>
      <dgm:spPr/>
    </dgm:pt>
    <dgm:pt modelId="{AF613978-DDF4-4753-8BBB-57767B76ECAA}" type="pres">
      <dgm:prSet presAssocID="{152508EB-54AC-4BE0-A826-F0A3F9DFE747}" presName="rootComposite3" presStyleCnt="0"/>
      <dgm:spPr/>
    </dgm:pt>
    <dgm:pt modelId="{3AC60CFC-3BCD-4376-99C4-11965DE3758E}" type="pres">
      <dgm:prSet presAssocID="{152508EB-54AC-4BE0-A826-F0A3F9DFE747}" presName="rootText3" presStyleLbl="asst1" presStyleIdx="1" presStyleCnt="2">
        <dgm:presLayoutVars>
          <dgm:chPref val="3"/>
        </dgm:presLayoutVars>
      </dgm:prSet>
      <dgm:spPr/>
      <dgm:t>
        <a:bodyPr/>
        <a:lstStyle/>
        <a:p>
          <a:endParaRPr lang="en-US"/>
        </a:p>
      </dgm:t>
    </dgm:pt>
    <dgm:pt modelId="{927AE7B1-7D28-4FE6-9251-C3EDB9E74EB6}" type="pres">
      <dgm:prSet presAssocID="{152508EB-54AC-4BE0-A826-F0A3F9DFE747}" presName="rootConnector3" presStyleLbl="asst1" presStyleIdx="1" presStyleCnt="2"/>
      <dgm:spPr/>
    </dgm:pt>
    <dgm:pt modelId="{3505ED18-42EF-46B1-AAEE-243C44E8EC56}" type="pres">
      <dgm:prSet presAssocID="{152508EB-54AC-4BE0-A826-F0A3F9DFE747}" presName="hierChild6" presStyleCnt="0"/>
      <dgm:spPr/>
    </dgm:pt>
    <dgm:pt modelId="{FAAEC51B-A01C-42CD-8B75-CC66250D4A42}" type="pres">
      <dgm:prSet presAssocID="{E3C07AD9-D3C5-4961-A171-A69483517B21}" presName="Name37" presStyleLbl="parChTrans1D3" presStyleIdx="2" presStyleCnt="5"/>
      <dgm:spPr/>
    </dgm:pt>
    <dgm:pt modelId="{77086ABC-F45D-400F-80DE-09DC1CDE6497}" type="pres">
      <dgm:prSet presAssocID="{D3CE65B5-4B79-4525-BEAA-EEA9BD87A956}" presName="hierRoot2" presStyleCnt="0">
        <dgm:presLayoutVars>
          <dgm:hierBranch val="init"/>
        </dgm:presLayoutVars>
      </dgm:prSet>
      <dgm:spPr/>
    </dgm:pt>
    <dgm:pt modelId="{397B038A-B600-4210-B545-6DB9D03491A4}" type="pres">
      <dgm:prSet presAssocID="{D3CE65B5-4B79-4525-BEAA-EEA9BD87A956}" presName="rootComposite" presStyleCnt="0"/>
      <dgm:spPr/>
    </dgm:pt>
    <dgm:pt modelId="{1E21DE5E-BE6A-41F5-B9B4-4D0A4541CEE6}" type="pres">
      <dgm:prSet presAssocID="{D3CE65B5-4B79-4525-BEAA-EEA9BD87A956}" presName="rootText" presStyleLbl="node3" presStyleIdx="2" presStyleCnt="5">
        <dgm:presLayoutVars>
          <dgm:chPref val="3"/>
        </dgm:presLayoutVars>
      </dgm:prSet>
      <dgm:spPr/>
    </dgm:pt>
    <dgm:pt modelId="{5DF9FB6B-51FB-4CCA-897F-7FFD5F66B400}" type="pres">
      <dgm:prSet presAssocID="{D3CE65B5-4B79-4525-BEAA-EEA9BD87A956}" presName="rootConnector" presStyleLbl="node3" presStyleIdx="2" presStyleCnt="5"/>
      <dgm:spPr/>
    </dgm:pt>
    <dgm:pt modelId="{E307F257-6865-4E3A-807A-3B8CD5F01B09}" type="pres">
      <dgm:prSet presAssocID="{D3CE65B5-4B79-4525-BEAA-EEA9BD87A956}" presName="hierChild4" presStyleCnt="0"/>
      <dgm:spPr/>
    </dgm:pt>
    <dgm:pt modelId="{8EAA71AE-A170-4832-815D-4B4B021870B4}" type="pres">
      <dgm:prSet presAssocID="{D3CE65B5-4B79-4525-BEAA-EEA9BD87A956}" presName="hierChild5" presStyleCnt="0"/>
      <dgm:spPr/>
    </dgm:pt>
    <dgm:pt modelId="{CCC8EB05-683E-44F4-8F3B-58D6DDE4B897}" type="pres">
      <dgm:prSet presAssocID="{5C41CD6E-E0E5-4C67-B4B4-115436782ED6}" presName="Name37" presStyleLbl="parChTrans1D3" presStyleIdx="3" presStyleCnt="5"/>
      <dgm:spPr/>
    </dgm:pt>
    <dgm:pt modelId="{1C971C8C-87C8-45F9-9BB7-F6D3D98BE1C5}" type="pres">
      <dgm:prSet presAssocID="{4B2D4188-E0CF-4F50-A627-0DF81628C901}" presName="hierRoot2" presStyleCnt="0">
        <dgm:presLayoutVars>
          <dgm:hierBranch val="init"/>
        </dgm:presLayoutVars>
      </dgm:prSet>
      <dgm:spPr/>
    </dgm:pt>
    <dgm:pt modelId="{C313FF2C-558F-4534-B6FF-9ECB6EE6202B}" type="pres">
      <dgm:prSet presAssocID="{4B2D4188-E0CF-4F50-A627-0DF81628C901}" presName="rootComposite" presStyleCnt="0"/>
      <dgm:spPr/>
    </dgm:pt>
    <dgm:pt modelId="{4BF82B75-289E-4A29-BFBA-8E99EF338361}" type="pres">
      <dgm:prSet presAssocID="{4B2D4188-E0CF-4F50-A627-0DF81628C901}" presName="rootText" presStyleLbl="node3" presStyleIdx="3" presStyleCnt="5">
        <dgm:presLayoutVars>
          <dgm:chPref val="3"/>
        </dgm:presLayoutVars>
      </dgm:prSet>
      <dgm:spPr/>
      <dgm:t>
        <a:bodyPr/>
        <a:lstStyle/>
        <a:p>
          <a:endParaRPr lang="en-US"/>
        </a:p>
      </dgm:t>
    </dgm:pt>
    <dgm:pt modelId="{94D79C92-C2B4-48BA-8FBB-82BD531FC246}" type="pres">
      <dgm:prSet presAssocID="{4B2D4188-E0CF-4F50-A627-0DF81628C901}" presName="rootConnector" presStyleLbl="node3" presStyleIdx="3" presStyleCnt="5"/>
      <dgm:spPr/>
    </dgm:pt>
    <dgm:pt modelId="{BFDDCD31-2E58-4F21-9B92-D19CFEE2BB1E}" type="pres">
      <dgm:prSet presAssocID="{4B2D4188-E0CF-4F50-A627-0DF81628C901}" presName="hierChild4" presStyleCnt="0"/>
      <dgm:spPr/>
    </dgm:pt>
    <dgm:pt modelId="{22E5EAD9-934B-45D1-8038-48AC27DD930D}" type="pres">
      <dgm:prSet presAssocID="{4B2D4188-E0CF-4F50-A627-0DF81628C901}" presName="hierChild5" presStyleCnt="0"/>
      <dgm:spPr/>
    </dgm:pt>
    <dgm:pt modelId="{30D73221-E4B8-41B2-BC78-652F3C8263B6}" type="pres">
      <dgm:prSet presAssocID="{40FF46B6-6280-459B-9D5E-D30300A69258}" presName="Name37" presStyleLbl="parChTrans1D3" presStyleIdx="4" presStyleCnt="5"/>
      <dgm:spPr/>
    </dgm:pt>
    <dgm:pt modelId="{30675F91-F59D-4DAA-B31B-934933E316CA}" type="pres">
      <dgm:prSet presAssocID="{B1D62BB8-FBBF-4EEF-AC13-ECCD6A29A081}" presName="hierRoot2" presStyleCnt="0">
        <dgm:presLayoutVars>
          <dgm:hierBranch val="init"/>
        </dgm:presLayoutVars>
      </dgm:prSet>
      <dgm:spPr/>
    </dgm:pt>
    <dgm:pt modelId="{3EBEBAE8-A745-4050-AE50-542275A62BFF}" type="pres">
      <dgm:prSet presAssocID="{B1D62BB8-FBBF-4EEF-AC13-ECCD6A29A081}" presName="rootComposite" presStyleCnt="0"/>
      <dgm:spPr/>
    </dgm:pt>
    <dgm:pt modelId="{D22FC5AC-E260-4492-8D7C-A62FFA965F6D}" type="pres">
      <dgm:prSet presAssocID="{B1D62BB8-FBBF-4EEF-AC13-ECCD6A29A081}" presName="rootText" presStyleLbl="node3" presStyleIdx="4" presStyleCnt="5">
        <dgm:presLayoutVars>
          <dgm:chPref val="3"/>
        </dgm:presLayoutVars>
      </dgm:prSet>
      <dgm:spPr/>
    </dgm:pt>
    <dgm:pt modelId="{3CD91866-3E9A-47ED-AB39-3905546F699C}" type="pres">
      <dgm:prSet presAssocID="{B1D62BB8-FBBF-4EEF-AC13-ECCD6A29A081}" presName="rootConnector" presStyleLbl="node3" presStyleIdx="4" presStyleCnt="5"/>
      <dgm:spPr/>
    </dgm:pt>
    <dgm:pt modelId="{85B817B6-2A99-467E-9277-33B2B714C321}" type="pres">
      <dgm:prSet presAssocID="{B1D62BB8-FBBF-4EEF-AC13-ECCD6A29A081}" presName="hierChild4" presStyleCnt="0"/>
      <dgm:spPr/>
    </dgm:pt>
    <dgm:pt modelId="{B00D008F-6AFA-478D-95B5-292CA0977496}" type="pres">
      <dgm:prSet presAssocID="{B1D62BB8-FBBF-4EEF-AC13-ECCD6A29A081}" presName="hierChild5" presStyleCnt="0"/>
      <dgm:spPr/>
    </dgm:pt>
    <dgm:pt modelId="{497C4F51-967F-4775-B33B-2BF139BFD6EB}" type="pres">
      <dgm:prSet presAssocID="{152508EB-54AC-4BE0-A826-F0A3F9DFE747}" presName="hierChild7" presStyleCnt="0"/>
      <dgm:spPr/>
    </dgm:pt>
  </dgm:ptLst>
  <dgm:cxnLst>
    <dgm:cxn modelId="{FC8842D3-3F0D-41BE-A067-A3B30BBDCB47}" type="presOf" srcId="{6214E5FB-2E11-4B18-8901-0FE05CE6D1AB}" destId="{3305EDDC-8DE4-4B14-9EC8-50F93FE9AE55}" srcOrd="0" destOrd="0" presId="urn:microsoft.com/office/officeart/2005/8/layout/orgChart1"/>
    <dgm:cxn modelId="{57AC9DCC-52BA-45A6-9781-C73A3AF2F631}" type="presOf" srcId="{6214E5FB-2E11-4B18-8901-0FE05CE6D1AB}" destId="{4B21D302-7028-4C3B-BD35-E1C044D57922}" srcOrd="1" destOrd="0" presId="urn:microsoft.com/office/officeart/2005/8/layout/orgChart1"/>
    <dgm:cxn modelId="{263F2CD8-CFB4-4D42-A7D5-D872887DD309}" type="presOf" srcId="{622680B7-643D-4AED-BCD0-A007F1522C44}" destId="{B6E8F005-BD3A-45DB-A5BE-930DBE65979E}" srcOrd="0" destOrd="0" presId="urn:microsoft.com/office/officeart/2005/8/layout/orgChart1"/>
    <dgm:cxn modelId="{DA91C300-5157-48D2-9660-5C660556489B}" type="presOf" srcId="{E3C07AD9-D3C5-4961-A171-A69483517B21}" destId="{FAAEC51B-A01C-42CD-8B75-CC66250D4A42}" srcOrd="0" destOrd="0" presId="urn:microsoft.com/office/officeart/2005/8/layout/orgChart1"/>
    <dgm:cxn modelId="{897A17F1-C9A1-4D12-AC27-FBD71B9DBF6B}" srcId="{152508EB-54AC-4BE0-A826-F0A3F9DFE747}" destId="{D3CE65B5-4B79-4525-BEAA-EEA9BD87A956}" srcOrd="0" destOrd="0" parTransId="{E3C07AD9-D3C5-4961-A171-A69483517B21}" sibTransId="{059D8328-97FD-49B5-A0B3-909A071D8776}"/>
    <dgm:cxn modelId="{F0258BE6-0710-4E56-9361-6929520C57DF}" type="presOf" srcId="{5C41CD6E-E0E5-4C67-B4B4-115436782ED6}" destId="{CCC8EB05-683E-44F4-8F3B-58D6DDE4B897}" srcOrd="0" destOrd="0" presId="urn:microsoft.com/office/officeart/2005/8/layout/orgChart1"/>
    <dgm:cxn modelId="{B402224E-10ED-4782-94B9-C3C9C990B40B}" type="presOf" srcId="{EEA81CD0-A67D-4EC7-B5DD-2418E5465398}" destId="{E449E7AC-573E-4091-9860-96B4C80AAF62}" srcOrd="0" destOrd="0" presId="urn:microsoft.com/office/officeart/2005/8/layout/orgChart1"/>
    <dgm:cxn modelId="{DDCD3D36-BA1E-4885-8421-F1CB76DCCE6D}" type="presOf" srcId="{D3CE65B5-4B79-4525-BEAA-EEA9BD87A956}" destId="{1E21DE5E-BE6A-41F5-B9B4-4D0A4541CEE6}" srcOrd="0" destOrd="0" presId="urn:microsoft.com/office/officeart/2005/8/layout/orgChart1"/>
    <dgm:cxn modelId="{139917BC-3F28-4EDD-9527-3E0CAD41AF7C}" type="presOf" srcId="{F05472E7-7FDE-4468-8F6C-700D68AFB73A}" destId="{07D16800-CAA9-4EA7-8611-7B764B6A6710}" srcOrd="0" destOrd="0" presId="urn:microsoft.com/office/officeart/2005/8/layout/orgChart1"/>
    <dgm:cxn modelId="{B626821C-42A6-42EC-B22B-714FA5AFC067}" type="presOf" srcId="{92983AD6-6864-420B-9DFA-59FC5E89F934}" destId="{4532DBE2-03F3-415E-865A-2D6A17101B1F}" srcOrd="0" destOrd="0" presId="urn:microsoft.com/office/officeart/2005/8/layout/orgChart1"/>
    <dgm:cxn modelId="{1AE705D2-4254-49B0-A6AB-367E28EAF1A5}" srcId="{EEA81CD0-A67D-4EC7-B5DD-2418E5465398}" destId="{6214E5FB-2E11-4B18-8901-0FE05CE6D1AB}" srcOrd="0" destOrd="0" parTransId="{07643EB0-8FAE-4B9E-8B36-1886B72A5788}" sibTransId="{9B2BD999-EFCB-420E-B290-233ADD2A5C02}"/>
    <dgm:cxn modelId="{98E42DDE-8DA0-45C1-A07B-F83D705784D2}" type="presOf" srcId="{001DAE56-7517-452D-8D0B-32A2818C982F}" destId="{E394CC21-03D3-402B-B102-87AFB1F56C7A}" srcOrd="1" destOrd="0" presId="urn:microsoft.com/office/officeart/2005/8/layout/orgChart1"/>
    <dgm:cxn modelId="{C4BA55AF-0556-4EE7-8A76-6366BB5754B3}" type="presOf" srcId="{4B2D4188-E0CF-4F50-A627-0DF81628C901}" destId="{4BF82B75-289E-4A29-BFBA-8E99EF338361}" srcOrd="0" destOrd="0" presId="urn:microsoft.com/office/officeart/2005/8/layout/orgChart1"/>
    <dgm:cxn modelId="{06F9C1BE-F4DD-47AE-84D8-905DEBFCCE28}" type="presOf" srcId="{4B2D4188-E0CF-4F50-A627-0DF81628C901}" destId="{94D79C92-C2B4-48BA-8FBB-82BD531FC246}" srcOrd="1" destOrd="0" presId="urn:microsoft.com/office/officeart/2005/8/layout/orgChart1"/>
    <dgm:cxn modelId="{10B94517-C211-43DB-A269-FA28E1D97FE0}" srcId="{6214E5FB-2E11-4B18-8901-0FE05CE6D1AB}" destId="{5B5BF40C-E50D-420E-9096-3EE19ADB7876}" srcOrd="0" destOrd="0" parTransId="{92983AD6-6864-420B-9DFA-59FC5E89F934}" sibTransId="{806F07F3-E868-472F-B8C9-8566A064B545}"/>
    <dgm:cxn modelId="{009DFA93-E8E4-41AD-99F1-7E068F23BF7B}" type="presOf" srcId="{152508EB-54AC-4BE0-A826-F0A3F9DFE747}" destId="{927AE7B1-7D28-4FE6-9251-C3EDB9E74EB6}" srcOrd="1" destOrd="0" presId="urn:microsoft.com/office/officeart/2005/8/layout/orgChart1"/>
    <dgm:cxn modelId="{13C3FA8C-0415-4528-849B-0648C2A85372}" type="presOf" srcId="{001DAE56-7517-452D-8D0B-32A2818C982F}" destId="{40984F18-BB3D-4C2B-B79F-C5D7A94B64F2}" srcOrd="0" destOrd="0" presId="urn:microsoft.com/office/officeart/2005/8/layout/orgChart1"/>
    <dgm:cxn modelId="{9A242D8D-FDD8-40A7-9FB8-DF015E334917}" type="presOf" srcId="{D3CE65B5-4B79-4525-BEAA-EEA9BD87A956}" destId="{5DF9FB6B-51FB-4CCA-897F-7FFD5F66B400}" srcOrd="1" destOrd="0" presId="urn:microsoft.com/office/officeart/2005/8/layout/orgChart1"/>
    <dgm:cxn modelId="{73B3ED83-CF43-4789-B774-5F27A2AC3361}" srcId="{6214E5FB-2E11-4B18-8901-0FE05CE6D1AB}" destId="{001DAE56-7517-452D-8D0B-32A2818C982F}" srcOrd="1" destOrd="0" parTransId="{5D9D60DA-4EED-4CFE-A4DC-CFADF77DF5D2}" sibTransId="{3D7E0793-6D33-42A4-BAAB-CA3BF3310B8B}"/>
    <dgm:cxn modelId="{A35B6C40-658C-4ACA-90DE-86954BD5B304}" type="presOf" srcId="{152508EB-54AC-4BE0-A826-F0A3F9DFE747}" destId="{3AC60CFC-3BCD-4376-99C4-11965DE3758E}" srcOrd="0" destOrd="0" presId="urn:microsoft.com/office/officeart/2005/8/layout/orgChart1"/>
    <dgm:cxn modelId="{AD28FAC8-BE31-4E43-8297-2354D109F28A}" type="presOf" srcId="{EEA81CD0-A67D-4EC7-B5DD-2418E5465398}" destId="{918731AE-E7E3-485E-92C7-A42193EE18DE}" srcOrd="1" destOrd="0" presId="urn:microsoft.com/office/officeart/2005/8/layout/orgChart1"/>
    <dgm:cxn modelId="{91F94BAB-39D4-489B-8E39-FCB6F81151A6}" type="presOf" srcId="{5B5BF40C-E50D-420E-9096-3EE19ADB7876}" destId="{FD2CC2EA-6099-4A1F-9503-6801A0B74DF9}" srcOrd="0" destOrd="0" presId="urn:microsoft.com/office/officeart/2005/8/layout/orgChart1"/>
    <dgm:cxn modelId="{429BE5F8-2BE3-434B-8B80-3259C974F990}" type="presOf" srcId="{5D9D60DA-4EED-4CFE-A4DC-CFADF77DF5D2}" destId="{7FA4F5C5-300C-4231-A4E2-C25D24D6A2A3}" srcOrd="0" destOrd="0" presId="urn:microsoft.com/office/officeart/2005/8/layout/orgChart1"/>
    <dgm:cxn modelId="{BA821B64-E9A7-4295-843C-3D99D9725460}" type="presOf" srcId="{07643EB0-8FAE-4B9E-8B36-1886B72A5788}" destId="{17EE1685-C79B-49FD-8C2A-9F396386ACAA}" srcOrd="0" destOrd="0" presId="urn:microsoft.com/office/officeart/2005/8/layout/orgChart1"/>
    <dgm:cxn modelId="{4DC7BB4B-6037-403E-B93D-4BF9CF7C41C0}" type="presOf" srcId="{B1D62BB8-FBBF-4EEF-AC13-ECCD6A29A081}" destId="{3CD91866-3E9A-47ED-AB39-3905546F699C}" srcOrd="1" destOrd="0" presId="urn:microsoft.com/office/officeart/2005/8/layout/orgChart1"/>
    <dgm:cxn modelId="{6D436CDF-271C-4D6E-9755-F5A55C9FDA1E}" type="presOf" srcId="{B1D62BB8-FBBF-4EEF-AC13-ECCD6A29A081}" destId="{D22FC5AC-E260-4492-8D7C-A62FFA965F6D}" srcOrd="0" destOrd="0" presId="urn:microsoft.com/office/officeart/2005/8/layout/orgChart1"/>
    <dgm:cxn modelId="{29B86305-E231-4E5D-A540-46894F2967C8}" srcId="{F05472E7-7FDE-4468-8F6C-700D68AFB73A}" destId="{EEA81CD0-A67D-4EC7-B5DD-2418E5465398}" srcOrd="0" destOrd="0" parTransId="{666BE8B8-D9B4-4024-9D2A-8CC59D5C2A13}" sibTransId="{CC1A26AC-6871-425B-B5A3-DB521A75DB26}"/>
    <dgm:cxn modelId="{06301077-BB6C-48EE-B8B1-481BFE2884DE}" type="presOf" srcId="{40FF46B6-6280-459B-9D5E-D30300A69258}" destId="{30D73221-E4B8-41B2-BC78-652F3C8263B6}" srcOrd="0" destOrd="0" presId="urn:microsoft.com/office/officeart/2005/8/layout/orgChart1"/>
    <dgm:cxn modelId="{F288919D-0CF5-49D8-9DD2-E1EDADBBE70C}" srcId="{152508EB-54AC-4BE0-A826-F0A3F9DFE747}" destId="{B1D62BB8-FBBF-4EEF-AC13-ECCD6A29A081}" srcOrd="2" destOrd="0" parTransId="{40FF46B6-6280-459B-9D5E-D30300A69258}" sibTransId="{DEC36DC8-2CF2-4E8D-BF5D-A09A5FC4D31E}"/>
    <dgm:cxn modelId="{186EE54D-2B1F-46C2-AA73-613537B59516}" type="presOf" srcId="{5B5BF40C-E50D-420E-9096-3EE19ADB7876}" destId="{D8062D58-F5AA-42DC-B0E6-7DCF5C84B426}" srcOrd="1" destOrd="0" presId="urn:microsoft.com/office/officeart/2005/8/layout/orgChart1"/>
    <dgm:cxn modelId="{F65DEC96-4F45-4B36-A82E-57BC17C885F1}" srcId="{152508EB-54AC-4BE0-A826-F0A3F9DFE747}" destId="{4B2D4188-E0CF-4F50-A627-0DF81628C901}" srcOrd="1" destOrd="0" parTransId="{5C41CD6E-E0E5-4C67-B4B4-115436782ED6}" sibTransId="{42695710-B179-4985-8391-22BC3E7E7464}"/>
    <dgm:cxn modelId="{673E15F1-BB99-4C10-AD78-90A03E30E6D9}" srcId="{EEA81CD0-A67D-4EC7-B5DD-2418E5465398}" destId="{152508EB-54AC-4BE0-A826-F0A3F9DFE747}" srcOrd="1" destOrd="0" parTransId="{622680B7-643D-4AED-BCD0-A007F1522C44}" sibTransId="{823B86D9-C072-43CD-879E-F2A4274DBE94}"/>
    <dgm:cxn modelId="{E752816E-4166-4302-9319-E0FECDF87A6C}" type="presParOf" srcId="{07D16800-CAA9-4EA7-8611-7B764B6A6710}" destId="{AFCA9939-917C-4503-97C0-8697471DA12F}" srcOrd="0" destOrd="0" presId="urn:microsoft.com/office/officeart/2005/8/layout/orgChart1"/>
    <dgm:cxn modelId="{3C56246E-B312-4758-8895-C2BF13930822}" type="presParOf" srcId="{AFCA9939-917C-4503-97C0-8697471DA12F}" destId="{B10C3808-EEB5-4CDB-9406-DF5FBEDD54CC}" srcOrd="0" destOrd="0" presId="urn:microsoft.com/office/officeart/2005/8/layout/orgChart1"/>
    <dgm:cxn modelId="{B0E9E150-0E98-4491-8BE4-E6954D21032F}" type="presParOf" srcId="{B10C3808-EEB5-4CDB-9406-DF5FBEDD54CC}" destId="{E449E7AC-573E-4091-9860-96B4C80AAF62}" srcOrd="0" destOrd="0" presId="urn:microsoft.com/office/officeart/2005/8/layout/orgChart1"/>
    <dgm:cxn modelId="{E825BC2B-F73A-42F7-897B-7F4F2CB1DB03}" type="presParOf" srcId="{B10C3808-EEB5-4CDB-9406-DF5FBEDD54CC}" destId="{918731AE-E7E3-485E-92C7-A42193EE18DE}" srcOrd="1" destOrd="0" presId="urn:microsoft.com/office/officeart/2005/8/layout/orgChart1"/>
    <dgm:cxn modelId="{BCD6BBBE-86A7-4F09-ABA8-DD2137462BDE}" type="presParOf" srcId="{AFCA9939-917C-4503-97C0-8697471DA12F}" destId="{6D41C162-D39A-44A0-839B-10955BE422EE}" srcOrd="1" destOrd="0" presId="urn:microsoft.com/office/officeart/2005/8/layout/orgChart1"/>
    <dgm:cxn modelId="{D49B6FB8-9787-4E03-8991-4DF108F2EA88}" type="presParOf" srcId="{AFCA9939-917C-4503-97C0-8697471DA12F}" destId="{65C18816-827E-43E5-9B35-9C7151C6CB10}" srcOrd="2" destOrd="0" presId="urn:microsoft.com/office/officeart/2005/8/layout/orgChart1"/>
    <dgm:cxn modelId="{69C6694A-661B-46EB-8748-E6538FADAF20}" type="presParOf" srcId="{65C18816-827E-43E5-9B35-9C7151C6CB10}" destId="{17EE1685-C79B-49FD-8C2A-9F396386ACAA}" srcOrd="0" destOrd="0" presId="urn:microsoft.com/office/officeart/2005/8/layout/orgChart1"/>
    <dgm:cxn modelId="{45E8B73D-A0BF-45CA-A1A3-2AD01F522C83}" type="presParOf" srcId="{65C18816-827E-43E5-9B35-9C7151C6CB10}" destId="{83D07B32-2027-4234-9788-4D5F1902A98A}" srcOrd="1" destOrd="0" presId="urn:microsoft.com/office/officeart/2005/8/layout/orgChart1"/>
    <dgm:cxn modelId="{1E492261-C6A1-48F6-AC5A-242B1453EEE2}" type="presParOf" srcId="{83D07B32-2027-4234-9788-4D5F1902A98A}" destId="{C1DFCBE8-1D4D-4F8F-A277-E7690192ED58}" srcOrd="0" destOrd="0" presId="urn:microsoft.com/office/officeart/2005/8/layout/orgChart1"/>
    <dgm:cxn modelId="{4C3A3229-ECCC-401D-84F4-ED5FCE64F3E8}" type="presParOf" srcId="{C1DFCBE8-1D4D-4F8F-A277-E7690192ED58}" destId="{3305EDDC-8DE4-4B14-9EC8-50F93FE9AE55}" srcOrd="0" destOrd="0" presId="urn:microsoft.com/office/officeart/2005/8/layout/orgChart1"/>
    <dgm:cxn modelId="{6DD27442-661C-40BC-85D2-19AF4E96412C}" type="presParOf" srcId="{C1DFCBE8-1D4D-4F8F-A277-E7690192ED58}" destId="{4B21D302-7028-4C3B-BD35-E1C044D57922}" srcOrd="1" destOrd="0" presId="urn:microsoft.com/office/officeart/2005/8/layout/orgChart1"/>
    <dgm:cxn modelId="{D10D6298-98CC-4A59-8BAD-BF49878AE3CA}" type="presParOf" srcId="{83D07B32-2027-4234-9788-4D5F1902A98A}" destId="{1017D0A7-92F0-4339-BF81-8C2493391A0A}" srcOrd="1" destOrd="0" presId="urn:microsoft.com/office/officeart/2005/8/layout/orgChart1"/>
    <dgm:cxn modelId="{6EEF8DD5-C009-434D-B039-A62DB83D2C0C}" type="presParOf" srcId="{1017D0A7-92F0-4339-BF81-8C2493391A0A}" destId="{4532DBE2-03F3-415E-865A-2D6A17101B1F}" srcOrd="0" destOrd="0" presId="urn:microsoft.com/office/officeart/2005/8/layout/orgChart1"/>
    <dgm:cxn modelId="{729A2CB0-29DE-46B3-963E-AF444981225A}" type="presParOf" srcId="{1017D0A7-92F0-4339-BF81-8C2493391A0A}" destId="{00D8B680-420B-4645-82F8-AD8618D3A30B}" srcOrd="1" destOrd="0" presId="urn:microsoft.com/office/officeart/2005/8/layout/orgChart1"/>
    <dgm:cxn modelId="{61EF6798-3F95-4886-98F4-71BCCF946520}" type="presParOf" srcId="{00D8B680-420B-4645-82F8-AD8618D3A30B}" destId="{9A4C6727-80FE-4DEE-BC18-A93530B36665}" srcOrd="0" destOrd="0" presId="urn:microsoft.com/office/officeart/2005/8/layout/orgChart1"/>
    <dgm:cxn modelId="{4E8A945F-1F65-4B15-9605-F9A57FD0A798}" type="presParOf" srcId="{9A4C6727-80FE-4DEE-BC18-A93530B36665}" destId="{FD2CC2EA-6099-4A1F-9503-6801A0B74DF9}" srcOrd="0" destOrd="0" presId="urn:microsoft.com/office/officeart/2005/8/layout/orgChart1"/>
    <dgm:cxn modelId="{BEF8BD2C-8902-4635-8B2F-F39F6730D454}" type="presParOf" srcId="{9A4C6727-80FE-4DEE-BC18-A93530B36665}" destId="{D8062D58-F5AA-42DC-B0E6-7DCF5C84B426}" srcOrd="1" destOrd="0" presId="urn:microsoft.com/office/officeart/2005/8/layout/orgChart1"/>
    <dgm:cxn modelId="{494A0045-F656-469A-8A8D-0E2F7C1C55E2}" type="presParOf" srcId="{00D8B680-420B-4645-82F8-AD8618D3A30B}" destId="{BCC3A8C9-1590-4AC2-A23A-51A4BB902287}" srcOrd="1" destOrd="0" presId="urn:microsoft.com/office/officeart/2005/8/layout/orgChart1"/>
    <dgm:cxn modelId="{8303E1CF-2A0F-4D67-9BBD-42858151EF70}" type="presParOf" srcId="{00D8B680-420B-4645-82F8-AD8618D3A30B}" destId="{6DCF011A-C652-41B0-A505-DFD14B69E9BA}" srcOrd="2" destOrd="0" presId="urn:microsoft.com/office/officeart/2005/8/layout/orgChart1"/>
    <dgm:cxn modelId="{F6D3D95B-6A65-4F65-B06A-34536AB7B857}" type="presParOf" srcId="{1017D0A7-92F0-4339-BF81-8C2493391A0A}" destId="{7FA4F5C5-300C-4231-A4E2-C25D24D6A2A3}" srcOrd="2" destOrd="0" presId="urn:microsoft.com/office/officeart/2005/8/layout/orgChart1"/>
    <dgm:cxn modelId="{FED47834-0888-4106-BC69-4A361DAEF57B}" type="presParOf" srcId="{1017D0A7-92F0-4339-BF81-8C2493391A0A}" destId="{6A3161D6-F146-42DA-8660-6B267B42D1C5}" srcOrd="3" destOrd="0" presId="urn:microsoft.com/office/officeart/2005/8/layout/orgChart1"/>
    <dgm:cxn modelId="{EC40C824-BA13-4052-996E-AF584B6FD598}" type="presParOf" srcId="{6A3161D6-F146-42DA-8660-6B267B42D1C5}" destId="{156C5964-9381-457D-B4D1-C95DFB0329D6}" srcOrd="0" destOrd="0" presId="urn:microsoft.com/office/officeart/2005/8/layout/orgChart1"/>
    <dgm:cxn modelId="{90BEF681-42D4-4790-AB48-14DAFD33F5D5}" type="presParOf" srcId="{156C5964-9381-457D-B4D1-C95DFB0329D6}" destId="{40984F18-BB3D-4C2B-B79F-C5D7A94B64F2}" srcOrd="0" destOrd="0" presId="urn:microsoft.com/office/officeart/2005/8/layout/orgChart1"/>
    <dgm:cxn modelId="{FFDD9294-5D9B-472B-9CE6-BFF1D0433518}" type="presParOf" srcId="{156C5964-9381-457D-B4D1-C95DFB0329D6}" destId="{E394CC21-03D3-402B-B102-87AFB1F56C7A}" srcOrd="1" destOrd="0" presId="urn:microsoft.com/office/officeart/2005/8/layout/orgChart1"/>
    <dgm:cxn modelId="{D7110E34-844B-4923-BB85-023803A373CE}" type="presParOf" srcId="{6A3161D6-F146-42DA-8660-6B267B42D1C5}" destId="{9A658ABA-CCD0-419C-9417-7E91C8592991}" srcOrd="1" destOrd="0" presId="urn:microsoft.com/office/officeart/2005/8/layout/orgChart1"/>
    <dgm:cxn modelId="{CE9DE06B-F910-4659-971F-D5A8C8CBBFB7}" type="presParOf" srcId="{6A3161D6-F146-42DA-8660-6B267B42D1C5}" destId="{BFE5B7B5-8E36-4A8F-9A79-E3B3A1A39983}" srcOrd="2" destOrd="0" presId="urn:microsoft.com/office/officeart/2005/8/layout/orgChart1"/>
    <dgm:cxn modelId="{5E136AA9-88F2-4438-B05E-6F16A75B2AF7}" type="presParOf" srcId="{83D07B32-2027-4234-9788-4D5F1902A98A}" destId="{924253B1-7D03-478B-99EC-EF28131C9CE3}" srcOrd="2" destOrd="0" presId="urn:microsoft.com/office/officeart/2005/8/layout/orgChart1"/>
    <dgm:cxn modelId="{48DFB873-E276-44DB-93A5-89875A139F5A}" type="presParOf" srcId="{65C18816-827E-43E5-9B35-9C7151C6CB10}" destId="{B6E8F005-BD3A-45DB-A5BE-930DBE65979E}" srcOrd="2" destOrd="0" presId="urn:microsoft.com/office/officeart/2005/8/layout/orgChart1"/>
    <dgm:cxn modelId="{76D0205E-A9E1-4CEE-8C62-8D61EC88A517}" type="presParOf" srcId="{65C18816-827E-43E5-9B35-9C7151C6CB10}" destId="{4097BE82-90AE-4939-A226-B7B67A6B505B}" srcOrd="3" destOrd="0" presId="urn:microsoft.com/office/officeart/2005/8/layout/orgChart1"/>
    <dgm:cxn modelId="{4F7B0468-20BA-4172-8AF5-59F12D538A5C}" type="presParOf" srcId="{4097BE82-90AE-4939-A226-B7B67A6B505B}" destId="{AF613978-DDF4-4753-8BBB-57767B76ECAA}" srcOrd="0" destOrd="0" presId="urn:microsoft.com/office/officeart/2005/8/layout/orgChart1"/>
    <dgm:cxn modelId="{73C0F52A-9A93-401D-897D-0BD0E66D79AA}" type="presParOf" srcId="{AF613978-DDF4-4753-8BBB-57767B76ECAA}" destId="{3AC60CFC-3BCD-4376-99C4-11965DE3758E}" srcOrd="0" destOrd="0" presId="urn:microsoft.com/office/officeart/2005/8/layout/orgChart1"/>
    <dgm:cxn modelId="{956A3328-CC69-4C99-9091-DF40660BB2CA}" type="presParOf" srcId="{AF613978-DDF4-4753-8BBB-57767B76ECAA}" destId="{927AE7B1-7D28-4FE6-9251-C3EDB9E74EB6}" srcOrd="1" destOrd="0" presId="urn:microsoft.com/office/officeart/2005/8/layout/orgChart1"/>
    <dgm:cxn modelId="{3FCC2F46-5040-482F-ACF7-82967B4EFA80}" type="presParOf" srcId="{4097BE82-90AE-4939-A226-B7B67A6B505B}" destId="{3505ED18-42EF-46B1-AAEE-243C44E8EC56}" srcOrd="1" destOrd="0" presId="urn:microsoft.com/office/officeart/2005/8/layout/orgChart1"/>
    <dgm:cxn modelId="{D3625D20-D118-42FE-97B0-CE2216940C02}" type="presParOf" srcId="{3505ED18-42EF-46B1-AAEE-243C44E8EC56}" destId="{FAAEC51B-A01C-42CD-8B75-CC66250D4A42}" srcOrd="0" destOrd="0" presId="urn:microsoft.com/office/officeart/2005/8/layout/orgChart1"/>
    <dgm:cxn modelId="{29693CEC-7AE4-456D-8D9C-CCE73266CE0C}" type="presParOf" srcId="{3505ED18-42EF-46B1-AAEE-243C44E8EC56}" destId="{77086ABC-F45D-400F-80DE-09DC1CDE6497}" srcOrd="1" destOrd="0" presId="urn:microsoft.com/office/officeart/2005/8/layout/orgChart1"/>
    <dgm:cxn modelId="{0A7CC502-D90A-4062-B9D6-D67D7385C7FE}" type="presParOf" srcId="{77086ABC-F45D-400F-80DE-09DC1CDE6497}" destId="{397B038A-B600-4210-B545-6DB9D03491A4}" srcOrd="0" destOrd="0" presId="urn:microsoft.com/office/officeart/2005/8/layout/orgChart1"/>
    <dgm:cxn modelId="{7A93C77B-0085-40F8-A3A9-04BBD976376F}" type="presParOf" srcId="{397B038A-B600-4210-B545-6DB9D03491A4}" destId="{1E21DE5E-BE6A-41F5-B9B4-4D0A4541CEE6}" srcOrd="0" destOrd="0" presId="urn:microsoft.com/office/officeart/2005/8/layout/orgChart1"/>
    <dgm:cxn modelId="{45B4193A-426E-4A90-9968-94E362F92869}" type="presParOf" srcId="{397B038A-B600-4210-B545-6DB9D03491A4}" destId="{5DF9FB6B-51FB-4CCA-897F-7FFD5F66B400}" srcOrd="1" destOrd="0" presId="urn:microsoft.com/office/officeart/2005/8/layout/orgChart1"/>
    <dgm:cxn modelId="{07BB3C5B-2844-4B21-8BA6-00B4CD14EA58}" type="presParOf" srcId="{77086ABC-F45D-400F-80DE-09DC1CDE6497}" destId="{E307F257-6865-4E3A-807A-3B8CD5F01B09}" srcOrd="1" destOrd="0" presId="urn:microsoft.com/office/officeart/2005/8/layout/orgChart1"/>
    <dgm:cxn modelId="{9D2C08CA-3F6C-4CB4-917E-7AF4071A636E}" type="presParOf" srcId="{77086ABC-F45D-400F-80DE-09DC1CDE6497}" destId="{8EAA71AE-A170-4832-815D-4B4B021870B4}" srcOrd="2" destOrd="0" presId="urn:microsoft.com/office/officeart/2005/8/layout/orgChart1"/>
    <dgm:cxn modelId="{36F65B1D-8029-4578-80E2-3F3D22FEB9BE}" type="presParOf" srcId="{3505ED18-42EF-46B1-AAEE-243C44E8EC56}" destId="{CCC8EB05-683E-44F4-8F3B-58D6DDE4B897}" srcOrd="2" destOrd="0" presId="urn:microsoft.com/office/officeart/2005/8/layout/orgChart1"/>
    <dgm:cxn modelId="{B1E61F3C-6D80-4C6A-832D-94370A838E65}" type="presParOf" srcId="{3505ED18-42EF-46B1-AAEE-243C44E8EC56}" destId="{1C971C8C-87C8-45F9-9BB7-F6D3D98BE1C5}" srcOrd="3" destOrd="0" presId="urn:microsoft.com/office/officeart/2005/8/layout/orgChart1"/>
    <dgm:cxn modelId="{B5C75D4B-D291-4596-8296-D26125187FC6}" type="presParOf" srcId="{1C971C8C-87C8-45F9-9BB7-F6D3D98BE1C5}" destId="{C313FF2C-558F-4534-B6FF-9ECB6EE6202B}" srcOrd="0" destOrd="0" presId="urn:microsoft.com/office/officeart/2005/8/layout/orgChart1"/>
    <dgm:cxn modelId="{51776482-3080-4428-9FF2-857A9A5E14E6}" type="presParOf" srcId="{C313FF2C-558F-4534-B6FF-9ECB6EE6202B}" destId="{4BF82B75-289E-4A29-BFBA-8E99EF338361}" srcOrd="0" destOrd="0" presId="urn:microsoft.com/office/officeart/2005/8/layout/orgChart1"/>
    <dgm:cxn modelId="{CC20C49E-F8FD-4BA9-8282-3794BB2E94FB}" type="presParOf" srcId="{C313FF2C-558F-4534-B6FF-9ECB6EE6202B}" destId="{94D79C92-C2B4-48BA-8FBB-82BD531FC246}" srcOrd="1" destOrd="0" presId="urn:microsoft.com/office/officeart/2005/8/layout/orgChart1"/>
    <dgm:cxn modelId="{8C70B2C2-1B25-4CF4-BC45-10A5347D2FB2}" type="presParOf" srcId="{1C971C8C-87C8-45F9-9BB7-F6D3D98BE1C5}" destId="{BFDDCD31-2E58-4F21-9B92-D19CFEE2BB1E}" srcOrd="1" destOrd="0" presId="urn:microsoft.com/office/officeart/2005/8/layout/orgChart1"/>
    <dgm:cxn modelId="{647FE0AE-A6D7-4745-B34D-B631BEE86983}" type="presParOf" srcId="{1C971C8C-87C8-45F9-9BB7-F6D3D98BE1C5}" destId="{22E5EAD9-934B-45D1-8038-48AC27DD930D}" srcOrd="2" destOrd="0" presId="urn:microsoft.com/office/officeart/2005/8/layout/orgChart1"/>
    <dgm:cxn modelId="{A6C9D714-B110-4B4A-A924-BA15C0271F63}" type="presParOf" srcId="{3505ED18-42EF-46B1-AAEE-243C44E8EC56}" destId="{30D73221-E4B8-41B2-BC78-652F3C8263B6}" srcOrd="4" destOrd="0" presId="urn:microsoft.com/office/officeart/2005/8/layout/orgChart1"/>
    <dgm:cxn modelId="{39BDD531-C725-40F3-9675-89563AFC120D}" type="presParOf" srcId="{3505ED18-42EF-46B1-AAEE-243C44E8EC56}" destId="{30675F91-F59D-4DAA-B31B-934933E316CA}" srcOrd="5" destOrd="0" presId="urn:microsoft.com/office/officeart/2005/8/layout/orgChart1"/>
    <dgm:cxn modelId="{35F7601B-7BC1-4C23-9323-A196CBFF05E7}" type="presParOf" srcId="{30675F91-F59D-4DAA-B31B-934933E316CA}" destId="{3EBEBAE8-A745-4050-AE50-542275A62BFF}" srcOrd="0" destOrd="0" presId="urn:microsoft.com/office/officeart/2005/8/layout/orgChart1"/>
    <dgm:cxn modelId="{B7AC7077-1372-45AB-B4C9-0177D058A862}" type="presParOf" srcId="{3EBEBAE8-A745-4050-AE50-542275A62BFF}" destId="{D22FC5AC-E260-4492-8D7C-A62FFA965F6D}" srcOrd="0" destOrd="0" presId="urn:microsoft.com/office/officeart/2005/8/layout/orgChart1"/>
    <dgm:cxn modelId="{BF9A5FBB-4DC8-48DE-9AD1-08452E099F5D}" type="presParOf" srcId="{3EBEBAE8-A745-4050-AE50-542275A62BFF}" destId="{3CD91866-3E9A-47ED-AB39-3905546F699C}" srcOrd="1" destOrd="0" presId="urn:microsoft.com/office/officeart/2005/8/layout/orgChart1"/>
    <dgm:cxn modelId="{CB00A849-0CD5-48D5-9D7C-5B9FD18A4444}" type="presParOf" srcId="{30675F91-F59D-4DAA-B31B-934933E316CA}" destId="{85B817B6-2A99-467E-9277-33B2B714C321}" srcOrd="1" destOrd="0" presId="urn:microsoft.com/office/officeart/2005/8/layout/orgChart1"/>
    <dgm:cxn modelId="{AA853675-039B-4468-89FB-AD6A47092B56}" type="presParOf" srcId="{30675F91-F59D-4DAA-B31B-934933E316CA}" destId="{B00D008F-6AFA-478D-95B5-292CA0977496}" srcOrd="2" destOrd="0" presId="urn:microsoft.com/office/officeart/2005/8/layout/orgChart1"/>
    <dgm:cxn modelId="{8CAB6AAD-D37A-4B3E-9AA5-DF905B582F9D}" type="presParOf" srcId="{4097BE82-90AE-4939-A226-B7B67A6B505B}" destId="{497C4F51-967F-4775-B33B-2BF139BFD6EB}"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05472E7-7FDE-4468-8F6C-700D68AFB73A}" type="doc">
      <dgm:prSet loTypeId="urn:microsoft.com/office/officeart/2005/8/layout/orgChart1" loCatId="hierarchy" qsTypeId="urn:microsoft.com/office/officeart/2005/8/quickstyle/simple1" qsCatId="simple" csTypeId="urn:microsoft.com/office/officeart/2005/8/colors/accent2_4" csCatId="accent2" phldr="1"/>
      <dgm:spPr/>
      <dgm:t>
        <a:bodyPr/>
        <a:lstStyle/>
        <a:p>
          <a:endParaRPr lang="en-US"/>
        </a:p>
      </dgm:t>
    </dgm:pt>
    <dgm:pt modelId="{EEA81CD0-A67D-4EC7-B5DD-2418E5465398}">
      <dgm:prSet phldrT="[Text]" custT="1"/>
      <dgm:spPr/>
      <dgm:t>
        <a:bodyPr/>
        <a:lstStyle/>
        <a:p>
          <a:r>
            <a:rPr lang="en-US" sz="1200" dirty="0" smtClean="0"/>
            <a:t>P&amp;A</a:t>
          </a:r>
          <a:endParaRPr lang="en-US" sz="1200" dirty="0"/>
        </a:p>
      </dgm:t>
    </dgm:pt>
    <dgm:pt modelId="{666BE8B8-D9B4-4024-9D2A-8CC59D5C2A13}" type="parTrans" cxnId="{29B86305-E231-4E5D-A540-46894F2967C8}">
      <dgm:prSet/>
      <dgm:spPr/>
      <dgm:t>
        <a:bodyPr/>
        <a:lstStyle/>
        <a:p>
          <a:endParaRPr lang="en-US" sz="1200"/>
        </a:p>
      </dgm:t>
    </dgm:pt>
    <dgm:pt modelId="{CC1A26AC-6871-425B-B5A3-DB521A75DB26}" type="sibTrans" cxnId="{29B86305-E231-4E5D-A540-46894F2967C8}">
      <dgm:prSet/>
      <dgm:spPr/>
      <dgm:t>
        <a:bodyPr/>
        <a:lstStyle/>
        <a:p>
          <a:endParaRPr lang="en-US" sz="1200"/>
        </a:p>
      </dgm:t>
    </dgm:pt>
    <dgm:pt modelId="{6214E5FB-2E11-4B18-8901-0FE05CE6D1AB}" type="asst">
      <dgm:prSet phldrT="[Text]" custT="1"/>
      <dgm:spPr/>
      <dgm:t>
        <a:bodyPr/>
        <a:lstStyle/>
        <a:p>
          <a:r>
            <a:rPr lang="en-US" sz="1200" dirty="0" smtClean="0"/>
            <a:t>Peripherals</a:t>
          </a:r>
          <a:endParaRPr lang="en-US" sz="1200" dirty="0"/>
        </a:p>
      </dgm:t>
    </dgm:pt>
    <dgm:pt modelId="{07643EB0-8FAE-4B9E-8B36-1886B72A5788}" type="parTrans" cxnId="{1AE705D2-4254-49B0-A6AB-367E28EAF1A5}">
      <dgm:prSet/>
      <dgm:spPr/>
      <dgm:t>
        <a:bodyPr/>
        <a:lstStyle/>
        <a:p>
          <a:endParaRPr lang="en-US" sz="1200"/>
        </a:p>
      </dgm:t>
    </dgm:pt>
    <dgm:pt modelId="{9B2BD999-EFCB-420E-B290-233ADD2A5C02}" type="sibTrans" cxnId="{1AE705D2-4254-49B0-A6AB-367E28EAF1A5}">
      <dgm:prSet/>
      <dgm:spPr/>
      <dgm:t>
        <a:bodyPr/>
        <a:lstStyle/>
        <a:p>
          <a:endParaRPr lang="en-US" sz="1200"/>
        </a:p>
      </dgm:t>
    </dgm:pt>
    <dgm:pt modelId="{152508EB-54AC-4BE0-A826-F0A3F9DFE747}" type="asst">
      <dgm:prSet phldrT="[Text]" custT="1"/>
      <dgm:spPr/>
      <dgm:t>
        <a:bodyPr/>
        <a:lstStyle/>
        <a:p>
          <a:r>
            <a:rPr lang="en-US" sz="1200" dirty="0" smtClean="0"/>
            <a:t>Accessories</a:t>
          </a:r>
          <a:endParaRPr lang="en-US" sz="1200" dirty="0"/>
        </a:p>
      </dgm:t>
    </dgm:pt>
    <dgm:pt modelId="{622680B7-643D-4AED-BCD0-A007F1522C44}" type="parTrans" cxnId="{673E15F1-BB99-4C10-AD78-90A03E30E6D9}">
      <dgm:prSet/>
      <dgm:spPr/>
      <dgm:t>
        <a:bodyPr/>
        <a:lstStyle/>
        <a:p>
          <a:endParaRPr lang="en-US" sz="1200"/>
        </a:p>
      </dgm:t>
    </dgm:pt>
    <dgm:pt modelId="{823B86D9-C072-43CD-879E-F2A4274DBE94}" type="sibTrans" cxnId="{673E15F1-BB99-4C10-AD78-90A03E30E6D9}">
      <dgm:prSet/>
      <dgm:spPr/>
      <dgm:t>
        <a:bodyPr/>
        <a:lstStyle/>
        <a:p>
          <a:endParaRPr lang="en-US" sz="1200"/>
        </a:p>
      </dgm:t>
    </dgm:pt>
    <dgm:pt modelId="{5B5BF40C-E50D-420E-9096-3EE19ADB7876}">
      <dgm:prSet custT="1"/>
      <dgm:spPr/>
      <dgm:t>
        <a:bodyPr/>
        <a:lstStyle/>
        <a:p>
          <a:r>
            <a:rPr lang="en-US" sz="1200" dirty="0" smtClean="0"/>
            <a:t>Graphic Card</a:t>
          </a:r>
          <a:endParaRPr lang="en-US" sz="1200" dirty="0"/>
        </a:p>
      </dgm:t>
    </dgm:pt>
    <dgm:pt modelId="{92983AD6-6864-420B-9DFA-59FC5E89F934}" type="parTrans" cxnId="{10B94517-C211-43DB-A269-FA28E1D97FE0}">
      <dgm:prSet/>
      <dgm:spPr/>
      <dgm:t>
        <a:bodyPr/>
        <a:lstStyle/>
        <a:p>
          <a:endParaRPr lang="en-US" sz="1200"/>
        </a:p>
      </dgm:t>
    </dgm:pt>
    <dgm:pt modelId="{806F07F3-E868-472F-B8C9-8566A064B545}" type="sibTrans" cxnId="{10B94517-C211-43DB-A269-FA28E1D97FE0}">
      <dgm:prSet/>
      <dgm:spPr/>
      <dgm:t>
        <a:bodyPr/>
        <a:lstStyle/>
        <a:p>
          <a:endParaRPr lang="en-US" sz="1200"/>
        </a:p>
      </dgm:t>
    </dgm:pt>
    <dgm:pt modelId="{001DAE56-7517-452D-8D0B-32A2818C982F}">
      <dgm:prSet custT="1"/>
      <dgm:spPr/>
      <dgm:t>
        <a:bodyPr/>
        <a:lstStyle/>
        <a:p>
          <a:r>
            <a:rPr lang="en-US" sz="1200" dirty="0" smtClean="0"/>
            <a:t>Internal HDD</a:t>
          </a:r>
          <a:endParaRPr lang="en-US" sz="1200" dirty="0"/>
        </a:p>
      </dgm:t>
    </dgm:pt>
    <dgm:pt modelId="{5D9D60DA-4EED-4CFE-A4DC-CFADF77DF5D2}" type="parTrans" cxnId="{73B3ED83-CF43-4789-B774-5F27A2AC3361}">
      <dgm:prSet/>
      <dgm:spPr/>
      <dgm:t>
        <a:bodyPr/>
        <a:lstStyle/>
        <a:p>
          <a:endParaRPr lang="en-US" sz="1200"/>
        </a:p>
      </dgm:t>
    </dgm:pt>
    <dgm:pt modelId="{3D7E0793-6D33-42A4-BAAB-CA3BF3310B8B}" type="sibTrans" cxnId="{73B3ED83-CF43-4789-B774-5F27A2AC3361}">
      <dgm:prSet/>
      <dgm:spPr/>
      <dgm:t>
        <a:bodyPr/>
        <a:lstStyle/>
        <a:p>
          <a:endParaRPr lang="en-US" sz="1200"/>
        </a:p>
      </dgm:t>
    </dgm:pt>
    <dgm:pt modelId="{D3CE65B5-4B79-4525-BEAA-EEA9BD87A956}">
      <dgm:prSet custT="1"/>
      <dgm:spPr/>
      <dgm:t>
        <a:bodyPr/>
        <a:lstStyle/>
        <a:p>
          <a:r>
            <a:rPr lang="en-US" sz="1200" dirty="0" smtClean="0"/>
            <a:t>Batteries</a:t>
          </a:r>
          <a:endParaRPr lang="en-US" sz="1200" dirty="0"/>
        </a:p>
      </dgm:t>
    </dgm:pt>
    <dgm:pt modelId="{E3C07AD9-D3C5-4961-A171-A69483517B21}" type="parTrans" cxnId="{897A17F1-C9A1-4D12-AC27-FBD71B9DBF6B}">
      <dgm:prSet/>
      <dgm:spPr/>
      <dgm:t>
        <a:bodyPr/>
        <a:lstStyle/>
        <a:p>
          <a:endParaRPr lang="en-US" sz="1200"/>
        </a:p>
      </dgm:t>
    </dgm:pt>
    <dgm:pt modelId="{059D8328-97FD-49B5-A0B3-909A071D8776}" type="sibTrans" cxnId="{897A17F1-C9A1-4D12-AC27-FBD71B9DBF6B}">
      <dgm:prSet/>
      <dgm:spPr/>
      <dgm:t>
        <a:bodyPr/>
        <a:lstStyle/>
        <a:p>
          <a:endParaRPr lang="en-US" sz="1200"/>
        </a:p>
      </dgm:t>
    </dgm:pt>
    <dgm:pt modelId="{4B2D4188-E0CF-4F50-A627-0DF81628C901}">
      <dgm:prSet custT="1"/>
      <dgm:spPr/>
      <dgm:t>
        <a:bodyPr/>
        <a:lstStyle/>
        <a:p>
          <a:r>
            <a:rPr lang="en-US" sz="1200" dirty="0" smtClean="0"/>
            <a:t>Keyboard</a:t>
          </a:r>
          <a:endParaRPr lang="en-US" sz="1200" dirty="0"/>
        </a:p>
      </dgm:t>
    </dgm:pt>
    <dgm:pt modelId="{5C41CD6E-E0E5-4C67-B4B4-115436782ED6}" type="parTrans" cxnId="{F65DEC96-4F45-4B36-A82E-57BC17C885F1}">
      <dgm:prSet/>
      <dgm:spPr/>
      <dgm:t>
        <a:bodyPr/>
        <a:lstStyle/>
        <a:p>
          <a:endParaRPr lang="en-US" sz="1200"/>
        </a:p>
      </dgm:t>
    </dgm:pt>
    <dgm:pt modelId="{42695710-B179-4985-8391-22BC3E7E7464}" type="sibTrans" cxnId="{F65DEC96-4F45-4B36-A82E-57BC17C885F1}">
      <dgm:prSet/>
      <dgm:spPr/>
      <dgm:t>
        <a:bodyPr/>
        <a:lstStyle/>
        <a:p>
          <a:endParaRPr lang="en-US" sz="1200"/>
        </a:p>
      </dgm:t>
    </dgm:pt>
    <dgm:pt modelId="{B1D62BB8-FBBF-4EEF-AC13-ECCD6A29A081}">
      <dgm:prSet custT="1"/>
      <dgm:spPr/>
      <dgm:t>
        <a:bodyPr/>
        <a:lstStyle/>
        <a:p>
          <a:r>
            <a:rPr lang="en-US" sz="1200" dirty="0" smtClean="0"/>
            <a:t>Mouse</a:t>
          </a:r>
          <a:endParaRPr lang="en-US" sz="1200" dirty="0"/>
        </a:p>
      </dgm:t>
    </dgm:pt>
    <dgm:pt modelId="{40FF46B6-6280-459B-9D5E-D30300A69258}" type="parTrans" cxnId="{F288919D-0CF5-49D8-9DD2-E1EDADBBE70C}">
      <dgm:prSet/>
      <dgm:spPr/>
      <dgm:t>
        <a:bodyPr/>
        <a:lstStyle/>
        <a:p>
          <a:endParaRPr lang="en-US" sz="1200"/>
        </a:p>
      </dgm:t>
    </dgm:pt>
    <dgm:pt modelId="{DEC36DC8-2CF2-4E8D-BF5D-A09A5FC4D31E}" type="sibTrans" cxnId="{F288919D-0CF5-49D8-9DD2-E1EDADBBE70C}">
      <dgm:prSet/>
      <dgm:spPr/>
      <dgm:t>
        <a:bodyPr/>
        <a:lstStyle/>
        <a:p>
          <a:endParaRPr lang="en-US" sz="1200"/>
        </a:p>
      </dgm:t>
    </dgm:pt>
    <dgm:pt modelId="{E1AEE95F-1AC4-426C-AC46-5D231DC1ED41}">
      <dgm:prSet custT="1"/>
      <dgm:spPr/>
      <dgm:t>
        <a:bodyPr/>
        <a:lstStyle/>
        <a:p>
          <a:r>
            <a:rPr lang="en-US" sz="1200" dirty="0" smtClean="0"/>
            <a:t>Motherboard</a:t>
          </a:r>
          <a:endParaRPr lang="en-US" sz="1200" dirty="0"/>
        </a:p>
      </dgm:t>
    </dgm:pt>
    <dgm:pt modelId="{95BC8B19-6067-4A42-B49E-44220A494C89}" type="parTrans" cxnId="{58868208-C158-4226-AB87-59EBC1212BE5}">
      <dgm:prSet/>
      <dgm:spPr/>
      <dgm:t>
        <a:bodyPr/>
        <a:lstStyle/>
        <a:p>
          <a:endParaRPr lang="en-US" sz="1200"/>
        </a:p>
      </dgm:t>
    </dgm:pt>
    <dgm:pt modelId="{230187DA-8394-4552-8A69-392D8FF81971}" type="sibTrans" cxnId="{58868208-C158-4226-AB87-59EBC1212BE5}">
      <dgm:prSet/>
      <dgm:spPr/>
      <dgm:t>
        <a:bodyPr/>
        <a:lstStyle/>
        <a:p>
          <a:endParaRPr lang="en-US" sz="1200"/>
        </a:p>
      </dgm:t>
    </dgm:pt>
    <dgm:pt modelId="{95A701EB-0757-4A53-90DB-405C69540A3D}">
      <dgm:prSet custT="1"/>
      <dgm:spPr/>
      <dgm:t>
        <a:bodyPr/>
        <a:lstStyle/>
        <a:p>
          <a:r>
            <a:rPr lang="en-US" sz="1200" dirty="0" smtClean="0"/>
            <a:t>Processors</a:t>
          </a:r>
          <a:endParaRPr lang="en-US" sz="1200" dirty="0"/>
        </a:p>
      </dgm:t>
    </dgm:pt>
    <dgm:pt modelId="{F20F16AE-CD60-4DB8-A122-4408D50AEDC5}" type="parTrans" cxnId="{80BE6F71-B780-42F4-B821-E1772D3A7367}">
      <dgm:prSet/>
      <dgm:spPr/>
      <dgm:t>
        <a:bodyPr/>
        <a:lstStyle/>
        <a:p>
          <a:endParaRPr lang="en-US" sz="1200"/>
        </a:p>
      </dgm:t>
    </dgm:pt>
    <dgm:pt modelId="{9DBFF1F7-F9E8-45B5-9176-51BC2DA2B589}" type="sibTrans" cxnId="{80BE6F71-B780-42F4-B821-E1772D3A7367}">
      <dgm:prSet/>
      <dgm:spPr/>
      <dgm:t>
        <a:bodyPr/>
        <a:lstStyle/>
        <a:p>
          <a:endParaRPr lang="en-US" sz="1200"/>
        </a:p>
      </dgm:t>
    </dgm:pt>
    <dgm:pt modelId="{07D16800-CAA9-4EA7-8611-7B764B6A6710}" type="pres">
      <dgm:prSet presAssocID="{F05472E7-7FDE-4468-8F6C-700D68AFB73A}" presName="hierChild1" presStyleCnt="0">
        <dgm:presLayoutVars>
          <dgm:orgChart val="1"/>
          <dgm:chPref val="1"/>
          <dgm:dir/>
          <dgm:animOne val="branch"/>
          <dgm:animLvl val="lvl"/>
          <dgm:resizeHandles/>
        </dgm:presLayoutVars>
      </dgm:prSet>
      <dgm:spPr/>
    </dgm:pt>
    <dgm:pt modelId="{AFCA9939-917C-4503-97C0-8697471DA12F}" type="pres">
      <dgm:prSet presAssocID="{EEA81CD0-A67D-4EC7-B5DD-2418E5465398}" presName="hierRoot1" presStyleCnt="0">
        <dgm:presLayoutVars>
          <dgm:hierBranch val="init"/>
        </dgm:presLayoutVars>
      </dgm:prSet>
      <dgm:spPr/>
    </dgm:pt>
    <dgm:pt modelId="{B10C3808-EEB5-4CDB-9406-DF5FBEDD54CC}" type="pres">
      <dgm:prSet presAssocID="{EEA81CD0-A67D-4EC7-B5DD-2418E5465398}" presName="rootComposite1" presStyleCnt="0"/>
      <dgm:spPr/>
    </dgm:pt>
    <dgm:pt modelId="{E449E7AC-573E-4091-9860-96B4C80AAF62}" type="pres">
      <dgm:prSet presAssocID="{EEA81CD0-A67D-4EC7-B5DD-2418E5465398}" presName="rootText1" presStyleLbl="node0" presStyleIdx="0" presStyleCnt="1">
        <dgm:presLayoutVars>
          <dgm:chPref val="3"/>
        </dgm:presLayoutVars>
      </dgm:prSet>
      <dgm:spPr/>
      <dgm:t>
        <a:bodyPr/>
        <a:lstStyle/>
        <a:p>
          <a:endParaRPr lang="en-US"/>
        </a:p>
      </dgm:t>
    </dgm:pt>
    <dgm:pt modelId="{918731AE-E7E3-485E-92C7-A42193EE18DE}" type="pres">
      <dgm:prSet presAssocID="{EEA81CD0-A67D-4EC7-B5DD-2418E5465398}" presName="rootConnector1" presStyleLbl="node1" presStyleIdx="0" presStyleCnt="0"/>
      <dgm:spPr/>
    </dgm:pt>
    <dgm:pt modelId="{6D41C162-D39A-44A0-839B-10955BE422EE}" type="pres">
      <dgm:prSet presAssocID="{EEA81CD0-A67D-4EC7-B5DD-2418E5465398}" presName="hierChild2" presStyleCnt="0"/>
      <dgm:spPr/>
    </dgm:pt>
    <dgm:pt modelId="{65C18816-827E-43E5-9B35-9C7151C6CB10}" type="pres">
      <dgm:prSet presAssocID="{EEA81CD0-A67D-4EC7-B5DD-2418E5465398}" presName="hierChild3" presStyleCnt="0"/>
      <dgm:spPr/>
    </dgm:pt>
    <dgm:pt modelId="{17EE1685-C79B-49FD-8C2A-9F396386ACAA}" type="pres">
      <dgm:prSet presAssocID="{07643EB0-8FAE-4B9E-8B36-1886B72A5788}" presName="Name111" presStyleLbl="parChTrans1D2" presStyleIdx="0" presStyleCnt="2"/>
      <dgm:spPr/>
    </dgm:pt>
    <dgm:pt modelId="{83D07B32-2027-4234-9788-4D5F1902A98A}" type="pres">
      <dgm:prSet presAssocID="{6214E5FB-2E11-4B18-8901-0FE05CE6D1AB}" presName="hierRoot3" presStyleCnt="0">
        <dgm:presLayoutVars>
          <dgm:hierBranch val="init"/>
        </dgm:presLayoutVars>
      </dgm:prSet>
      <dgm:spPr/>
    </dgm:pt>
    <dgm:pt modelId="{C1DFCBE8-1D4D-4F8F-A277-E7690192ED58}" type="pres">
      <dgm:prSet presAssocID="{6214E5FB-2E11-4B18-8901-0FE05CE6D1AB}" presName="rootComposite3" presStyleCnt="0"/>
      <dgm:spPr/>
    </dgm:pt>
    <dgm:pt modelId="{3305EDDC-8DE4-4B14-9EC8-50F93FE9AE55}" type="pres">
      <dgm:prSet presAssocID="{6214E5FB-2E11-4B18-8901-0FE05CE6D1AB}" presName="rootText3" presStyleLbl="asst1" presStyleIdx="0" presStyleCnt="2">
        <dgm:presLayoutVars>
          <dgm:chPref val="3"/>
        </dgm:presLayoutVars>
      </dgm:prSet>
      <dgm:spPr/>
      <dgm:t>
        <a:bodyPr/>
        <a:lstStyle/>
        <a:p>
          <a:endParaRPr lang="en-US"/>
        </a:p>
      </dgm:t>
    </dgm:pt>
    <dgm:pt modelId="{4B21D302-7028-4C3B-BD35-E1C044D57922}" type="pres">
      <dgm:prSet presAssocID="{6214E5FB-2E11-4B18-8901-0FE05CE6D1AB}" presName="rootConnector3" presStyleLbl="asst1" presStyleIdx="0" presStyleCnt="2"/>
      <dgm:spPr/>
    </dgm:pt>
    <dgm:pt modelId="{1017D0A7-92F0-4339-BF81-8C2493391A0A}" type="pres">
      <dgm:prSet presAssocID="{6214E5FB-2E11-4B18-8901-0FE05CE6D1AB}" presName="hierChild6" presStyleCnt="0"/>
      <dgm:spPr/>
    </dgm:pt>
    <dgm:pt modelId="{4532DBE2-03F3-415E-865A-2D6A17101B1F}" type="pres">
      <dgm:prSet presAssocID="{92983AD6-6864-420B-9DFA-59FC5E89F934}" presName="Name37" presStyleLbl="parChTrans1D3" presStyleIdx="0" presStyleCnt="7"/>
      <dgm:spPr/>
    </dgm:pt>
    <dgm:pt modelId="{00D8B680-420B-4645-82F8-AD8618D3A30B}" type="pres">
      <dgm:prSet presAssocID="{5B5BF40C-E50D-420E-9096-3EE19ADB7876}" presName="hierRoot2" presStyleCnt="0">
        <dgm:presLayoutVars>
          <dgm:hierBranch val="init"/>
        </dgm:presLayoutVars>
      </dgm:prSet>
      <dgm:spPr/>
    </dgm:pt>
    <dgm:pt modelId="{9A4C6727-80FE-4DEE-BC18-A93530B36665}" type="pres">
      <dgm:prSet presAssocID="{5B5BF40C-E50D-420E-9096-3EE19ADB7876}" presName="rootComposite" presStyleCnt="0"/>
      <dgm:spPr/>
    </dgm:pt>
    <dgm:pt modelId="{FD2CC2EA-6099-4A1F-9503-6801A0B74DF9}" type="pres">
      <dgm:prSet presAssocID="{5B5BF40C-E50D-420E-9096-3EE19ADB7876}" presName="rootText" presStyleLbl="node3" presStyleIdx="0" presStyleCnt="7">
        <dgm:presLayoutVars>
          <dgm:chPref val="3"/>
        </dgm:presLayoutVars>
      </dgm:prSet>
      <dgm:spPr/>
    </dgm:pt>
    <dgm:pt modelId="{D8062D58-F5AA-42DC-B0E6-7DCF5C84B426}" type="pres">
      <dgm:prSet presAssocID="{5B5BF40C-E50D-420E-9096-3EE19ADB7876}" presName="rootConnector" presStyleLbl="node3" presStyleIdx="0" presStyleCnt="7"/>
      <dgm:spPr/>
    </dgm:pt>
    <dgm:pt modelId="{BCC3A8C9-1590-4AC2-A23A-51A4BB902287}" type="pres">
      <dgm:prSet presAssocID="{5B5BF40C-E50D-420E-9096-3EE19ADB7876}" presName="hierChild4" presStyleCnt="0"/>
      <dgm:spPr/>
    </dgm:pt>
    <dgm:pt modelId="{6DCF011A-C652-41B0-A505-DFD14B69E9BA}" type="pres">
      <dgm:prSet presAssocID="{5B5BF40C-E50D-420E-9096-3EE19ADB7876}" presName="hierChild5" presStyleCnt="0"/>
      <dgm:spPr/>
    </dgm:pt>
    <dgm:pt modelId="{7FA4F5C5-300C-4231-A4E2-C25D24D6A2A3}" type="pres">
      <dgm:prSet presAssocID="{5D9D60DA-4EED-4CFE-A4DC-CFADF77DF5D2}" presName="Name37" presStyleLbl="parChTrans1D3" presStyleIdx="1" presStyleCnt="7"/>
      <dgm:spPr/>
    </dgm:pt>
    <dgm:pt modelId="{6A3161D6-F146-42DA-8660-6B267B42D1C5}" type="pres">
      <dgm:prSet presAssocID="{001DAE56-7517-452D-8D0B-32A2818C982F}" presName="hierRoot2" presStyleCnt="0">
        <dgm:presLayoutVars>
          <dgm:hierBranch val="init"/>
        </dgm:presLayoutVars>
      </dgm:prSet>
      <dgm:spPr/>
    </dgm:pt>
    <dgm:pt modelId="{156C5964-9381-457D-B4D1-C95DFB0329D6}" type="pres">
      <dgm:prSet presAssocID="{001DAE56-7517-452D-8D0B-32A2818C982F}" presName="rootComposite" presStyleCnt="0"/>
      <dgm:spPr/>
    </dgm:pt>
    <dgm:pt modelId="{40984F18-BB3D-4C2B-B79F-C5D7A94B64F2}" type="pres">
      <dgm:prSet presAssocID="{001DAE56-7517-452D-8D0B-32A2818C982F}" presName="rootText" presStyleLbl="node3" presStyleIdx="1" presStyleCnt="7">
        <dgm:presLayoutVars>
          <dgm:chPref val="3"/>
        </dgm:presLayoutVars>
      </dgm:prSet>
      <dgm:spPr/>
      <dgm:t>
        <a:bodyPr/>
        <a:lstStyle/>
        <a:p>
          <a:endParaRPr lang="en-US"/>
        </a:p>
      </dgm:t>
    </dgm:pt>
    <dgm:pt modelId="{E394CC21-03D3-402B-B102-87AFB1F56C7A}" type="pres">
      <dgm:prSet presAssocID="{001DAE56-7517-452D-8D0B-32A2818C982F}" presName="rootConnector" presStyleLbl="node3" presStyleIdx="1" presStyleCnt="7"/>
      <dgm:spPr/>
    </dgm:pt>
    <dgm:pt modelId="{9A658ABA-CCD0-419C-9417-7E91C8592991}" type="pres">
      <dgm:prSet presAssocID="{001DAE56-7517-452D-8D0B-32A2818C982F}" presName="hierChild4" presStyleCnt="0"/>
      <dgm:spPr/>
    </dgm:pt>
    <dgm:pt modelId="{BFE5B7B5-8E36-4A8F-9A79-E3B3A1A39983}" type="pres">
      <dgm:prSet presAssocID="{001DAE56-7517-452D-8D0B-32A2818C982F}" presName="hierChild5" presStyleCnt="0"/>
      <dgm:spPr/>
    </dgm:pt>
    <dgm:pt modelId="{B0BE7934-4500-40C4-8913-5B419DB2F450}" type="pres">
      <dgm:prSet presAssocID="{95BC8B19-6067-4A42-B49E-44220A494C89}" presName="Name37" presStyleLbl="parChTrans1D3" presStyleIdx="2" presStyleCnt="7"/>
      <dgm:spPr/>
    </dgm:pt>
    <dgm:pt modelId="{CDCDA436-C26C-4E34-A4CB-039B167FB9ED}" type="pres">
      <dgm:prSet presAssocID="{E1AEE95F-1AC4-426C-AC46-5D231DC1ED41}" presName="hierRoot2" presStyleCnt="0">
        <dgm:presLayoutVars>
          <dgm:hierBranch val="init"/>
        </dgm:presLayoutVars>
      </dgm:prSet>
      <dgm:spPr/>
    </dgm:pt>
    <dgm:pt modelId="{A01A0104-62EA-4F89-AF1A-F14C9F8ABB4F}" type="pres">
      <dgm:prSet presAssocID="{E1AEE95F-1AC4-426C-AC46-5D231DC1ED41}" presName="rootComposite" presStyleCnt="0"/>
      <dgm:spPr/>
    </dgm:pt>
    <dgm:pt modelId="{B55BA24D-2C64-41AA-963D-8CDA65EDBDAF}" type="pres">
      <dgm:prSet presAssocID="{E1AEE95F-1AC4-426C-AC46-5D231DC1ED41}" presName="rootText" presStyleLbl="node3" presStyleIdx="2" presStyleCnt="7">
        <dgm:presLayoutVars>
          <dgm:chPref val="3"/>
        </dgm:presLayoutVars>
      </dgm:prSet>
      <dgm:spPr/>
    </dgm:pt>
    <dgm:pt modelId="{428B78F5-3887-45A9-821A-2F6E0645D6E4}" type="pres">
      <dgm:prSet presAssocID="{E1AEE95F-1AC4-426C-AC46-5D231DC1ED41}" presName="rootConnector" presStyleLbl="node3" presStyleIdx="2" presStyleCnt="7"/>
      <dgm:spPr/>
    </dgm:pt>
    <dgm:pt modelId="{77449812-AF0D-4C1F-9D9F-17709369DD51}" type="pres">
      <dgm:prSet presAssocID="{E1AEE95F-1AC4-426C-AC46-5D231DC1ED41}" presName="hierChild4" presStyleCnt="0"/>
      <dgm:spPr/>
    </dgm:pt>
    <dgm:pt modelId="{772868D5-841B-4894-926B-6F3183E03EFB}" type="pres">
      <dgm:prSet presAssocID="{E1AEE95F-1AC4-426C-AC46-5D231DC1ED41}" presName="hierChild5" presStyleCnt="0"/>
      <dgm:spPr/>
    </dgm:pt>
    <dgm:pt modelId="{D9541210-871C-40B4-A0C1-C71AD7DB074E}" type="pres">
      <dgm:prSet presAssocID="{F20F16AE-CD60-4DB8-A122-4408D50AEDC5}" presName="Name37" presStyleLbl="parChTrans1D3" presStyleIdx="3" presStyleCnt="7"/>
      <dgm:spPr/>
    </dgm:pt>
    <dgm:pt modelId="{13B359B0-A633-4F2D-8499-BDA7293A845E}" type="pres">
      <dgm:prSet presAssocID="{95A701EB-0757-4A53-90DB-405C69540A3D}" presName="hierRoot2" presStyleCnt="0">
        <dgm:presLayoutVars>
          <dgm:hierBranch val="init"/>
        </dgm:presLayoutVars>
      </dgm:prSet>
      <dgm:spPr/>
    </dgm:pt>
    <dgm:pt modelId="{609753DF-21F5-4F16-8FE1-70FBC318292B}" type="pres">
      <dgm:prSet presAssocID="{95A701EB-0757-4A53-90DB-405C69540A3D}" presName="rootComposite" presStyleCnt="0"/>
      <dgm:spPr/>
    </dgm:pt>
    <dgm:pt modelId="{0A675DD2-4D9C-435D-95D8-B02996437407}" type="pres">
      <dgm:prSet presAssocID="{95A701EB-0757-4A53-90DB-405C69540A3D}" presName="rootText" presStyleLbl="node3" presStyleIdx="3" presStyleCnt="7">
        <dgm:presLayoutVars>
          <dgm:chPref val="3"/>
        </dgm:presLayoutVars>
      </dgm:prSet>
      <dgm:spPr/>
      <dgm:t>
        <a:bodyPr/>
        <a:lstStyle/>
        <a:p>
          <a:endParaRPr lang="en-US"/>
        </a:p>
      </dgm:t>
    </dgm:pt>
    <dgm:pt modelId="{D61610D3-3E08-4205-868C-82FE252A4266}" type="pres">
      <dgm:prSet presAssocID="{95A701EB-0757-4A53-90DB-405C69540A3D}" presName="rootConnector" presStyleLbl="node3" presStyleIdx="3" presStyleCnt="7"/>
      <dgm:spPr/>
    </dgm:pt>
    <dgm:pt modelId="{3188102B-D6B8-4151-8139-8A2DD8E26E8B}" type="pres">
      <dgm:prSet presAssocID="{95A701EB-0757-4A53-90DB-405C69540A3D}" presName="hierChild4" presStyleCnt="0"/>
      <dgm:spPr/>
    </dgm:pt>
    <dgm:pt modelId="{17505747-088D-49BA-BD95-1236BF596774}" type="pres">
      <dgm:prSet presAssocID="{95A701EB-0757-4A53-90DB-405C69540A3D}" presName="hierChild5" presStyleCnt="0"/>
      <dgm:spPr/>
    </dgm:pt>
    <dgm:pt modelId="{924253B1-7D03-478B-99EC-EF28131C9CE3}" type="pres">
      <dgm:prSet presAssocID="{6214E5FB-2E11-4B18-8901-0FE05CE6D1AB}" presName="hierChild7" presStyleCnt="0"/>
      <dgm:spPr/>
    </dgm:pt>
    <dgm:pt modelId="{B6E8F005-BD3A-45DB-A5BE-930DBE65979E}" type="pres">
      <dgm:prSet presAssocID="{622680B7-643D-4AED-BCD0-A007F1522C44}" presName="Name111" presStyleLbl="parChTrans1D2" presStyleIdx="1" presStyleCnt="2"/>
      <dgm:spPr/>
    </dgm:pt>
    <dgm:pt modelId="{4097BE82-90AE-4939-A226-B7B67A6B505B}" type="pres">
      <dgm:prSet presAssocID="{152508EB-54AC-4BE0-A826-F0A3F9DFE747}" presName="hierRoot3" presStyleCnt="0">
        <dgm:presLayoutVars>
          <dgm:hierBranch val="init"/>
        </dgm:presLayoutVars>
      </dgm:prSet>
      <dgm:spPr/>
    </dgm:pt>
    <dgm:pt modelId="{AF613978-DDF4-4753-8BBB-57767B76ECAA}" type="pres">
      <dgm:prSet presAssocID="{152508EB-54AC-4BE0-A826-F0A3F9DFE747}" presName="rootComposite3" presStyleCnt="0"/>
      <dgm:spPr/>
    </dgm:pt>
    <dgm:pt modelId="{3AC60CFC-3BCD-4376-99C4-11965DE3758E}" type="pres">
      <dgm:prSet presAssocID="{152508EB-54AC-4BE0-A826-F0A3F9DFE747}" presName="rootText3" presStyleLbl="asst1" presStyleIdx="1" presStyleCnt="2">
        <dgm:presLayoutVars>
          <dgm:chPref val="3"/>
        </dgm:presLayoutVars>
      </dgm:prSet>
      <dgm:spPr/>
      <dgm:t>
        <a:bodyPr/>
        <a:lstStyle/>
        <a:p>
          <a:endParaRPr lang="en-US"/>
        </a:p>
      </dgm:t>
    </dgm:pt>
    <dgm:pt modelId="{927AE7B1-7D28-4FE6-9251-C3EDB9E74EB6}" type="pres">
      <dgm:prSet presAssocID="{152508EB-54AC-4BE0-A826-F0A3F9DFE747}" presName="rootConnector3" presStyleLbl="asst1" presStyleIdx="1" presStyleCnt="2"/>
      <dgm:spPr/>
    </dgm:pt>
    <dgm:pt modelId="{3505ED18-42EF-46B1-AAEE-243C44E8EC56}" type="pres">
      <dgm:prSet presAssocID="{152508EB-54AC-4BE0-A826-F0A3F9DFE747}" presName="hierChild6" presStyleCnt="0"/>
      <dgm:spPr/>
    </dgm:pt>
    <dgm:pt modelId="{FAAEC51B-A01C-42CD-8B75-CC66250D4A42}" type="pres">
      <dgm:prSet presAssocID="{E3C07AD9-D3C5-4961-A171-A69483517B21}" presName="Name37" presStyleLbl="parChTrans1D3" presStyleIdx="4" presStyleCnt="7"/>
      <dgm:spPr/>
    </dgm:pt>
    <dgm:pt modelId="{77086ABC-F45D-400F-80DE-09DC1CDE6497}" type="pres">
      <dgm:prSet presAssocID="{D3CE65B5-4B79-4525-BEAA-EEA9BD87A956}" presName="hierRoot2" presStyleCnt="0">
        <dgm:presLayoutVars>
          <dgm:hierBranch val="init"/>
        </dgm:presLayoutVars>
      </dgm:prSet>
      <dgm:spPr/>
    </dgm:pt>
    <dgm:pt modelId="{397B038A-B600-4210-B545-6DB9D03491A4}" type="pres">
      <dgm:prSet presAssocID="{D3CE65B5-4B79-4525-BEAA-EEA9BD87A956}" presName="rootComposite" presStyleCnt="0"/>
      <dgm:spPr/>
    </dgm:pt>
    <dgm:pt modelId="{1E21DE5E-BE6A-41F5-B9B4-4D0A4541CEE6}" type="pres">
      <dgm:prSet presAssocID="{D3CE65B5-4B79-4525-BEAA-EEA9BD87A956}" presName="rootText" presStyleLbl="node3" presStyleIdx="4" presStyleCnt="7">
        <dgm:presLayoutVars>
          <dgm:chPref val="3"/>
        </dgm:presLayoutVars>
      </dgm:prSet>
      <dgm:spPr/>
    </dgm:pt>
    <dgm:pt modelId="{5DF9FB6B-51FB-4CCA-897F-7FFD5F66B400}" type="pres">
      <dgm:prSet presAssocID="{D3CE65B5-4B79-4525-BEAA-EEA9BD87A956}" presName="rootConnector" presStyleLbl="node3" presStyleIdx="4" presStyleCnt="7"/>
      <dgm:spPr/>
    </dgm:pt>
    <dgm:pt modelId="{E307F257-6865-4E3A-807A-3B8CD5F01B09}" type="pres">
      <dgm:prSet presAssocID="{D3CE65B5-4B79-4525-BEAA-EEA9BD87A956}" presName="hierChild4" presStyleCnt="0"/>
      <dgm:spPr/>
    </dgm:pt>
    <dgm:pt modelId="{8EAA71AE-A170-4832-815D-4B4B021870B4}" type="pres">
      <dgm:prSet presAssocID="{D3CE65B5-4B79-4525-BEAA-EEA9BD87A956}" presName="hierChild5" presStyleCnt="0"/>
      <dgm:spPr/>
    </dgm:pt>
    <dgm:pt modelId="{CCC8EB05-683E-44F4-8F3B-58D6DDE4B897}" type="pres">
      <dgm:prSet presAssocID="{5C41CD6E-E0E5-4C67-B4B4-115436782ED6}" presName="Name37" presStyleLbl="parChTrans1D3" presStyleIdx="5" presStyleCnt="7"/>
      <dgm:spPr/>
    </dgm:pt>
    <dgm:pt modelId="{1C971C8C-87C8-45F9-9BB7-F6D3D98BE1C5}" type="pres">
      <dgm:prSet presAssocID="{4B2D4188-E0CF-4F50-A627-0DF81628C901}" presName="hierRoot2" presStyleCnt="0">
        <dgm:presLayoutVars>
          <dgm:hierBranch val="init"/>
        </dgm:presLayoutVars>
      </dgm:prSet>
      <dgm:spPr/>
    </dgm:pt>
    <dgm:pt modelId="{C313FF2C-558F-4534-B6FF-9ECB6EE6202B}" type="pres">
      <dgm:prSet presAssocID="{4B2D4188-E0CF-4F50-A627-0DF81628C901}" presName="rootComposite" presStyleCnt="0"/>
      <dgm:spPr/>
    </dgm:pt>
    <dgm:pt modelId="{4BF82B75-289E-4A29-BFBA-8E99EF338361}" type="pres">
      <dgm:prSet presAssocID="{4B2D4188-E0CF-4F50-A627-0DF81628C901}" presName="rootText" presStyleLbl="node3" presStyleIdx="5" presStyleCnt="7">
        <dgm:presLayoutVars>
          <dgm:chPref val="3"/>
        </dgm:presLayoutVars>
      </dgm:prSet>
      <dgm:spPr/>
      <dgm:t>
        <a:bodyPr/>
        <a:lstStyle/>
        <a:p>
          <a:endParaRPr lang="en-US"/>
        </a:p>
      </dgm:t>
    </dgm:pt>
    <dgm:pt modelId="{94D79C92-C2B4-48BA-8FBB-82BD531FC246}" type="pres">
      <dgm:prSet presAssocID="{4B2D4188-E0CF-4F50-A627-0DF81628C901}" presName="rootConnector" presStyleLbl="node3" presStyleIdx="5" presStyleCnt="7"/>
      <dgm:spPr/>
    </dgm:pt>
    <dgm:pt modelId="{BFDDCD31-2E58-4F21-9B92-D19CFEE2BB1E}" type="pres">
      <dgm:prSet presAssocID="{4B2D4188-E0CF-4F50-A627-0DF81628C901}" presName="hierChild4" presStyleCnt="0"/>
      <dgm:spPr/>
    </dgm:pt>
    <dgm:pt modelId="{22E5EAD9-934B-45D1-8038-48AC27DD930D}" type="pres">
      <dgm:prSet presAssocID="{4B2D4188-E0CF-4F50-A627-0DF81628C901}" presName="hierChild5" presStyleCnt="0"/>
      <dgm:spPr/>
    </dgm:pt>
    <dgm:pt modelId="{30D73221-E4B8-41B2-BC78-652F3C8263B6}" type="pres">
      <dgm:prSet presAssocID="{40FF46B6-6280-459B-9D5E-D30300A69258}" presName="Name37" presStyleLbl="parChTrans1D3" presStyleIdx="6" presStyleCnt="7"/>
      <dgm:spPr/>
    </dgm:pt>
    <dgm:pt modelId="{30675F91-F59D-4DAA-B31B-934933E316CA}" type="pres">
      <dgm:prSet presAssocID="{B1D62BB8-FBBF-4EEF-AC13-ECCD6A29A081}" presName="hierRoot2" presStyleCnt="0">
        <dgm:presLayoutVars>
          <dgm:hierBranch val="init"/>
        </dgm:presLayoutVars>
      </dgm:prSet>
      <dgm:spPr/>
    </dgm:pt>
    <dgm:pt modelId="{3EBEBAE8-A745-4050-AE50-542275A62BFF}" type="pres">
      <dgm:prSet presAssocID="{B1D62BB8-FBBF-4EEF-AC13-ECCD6A29A081}" presName="rootComposite" presStyleCnt="0"/>
      <dgm:spPr/>
    </dgm:pt>
    <dgm:pt modelId="{D22FC5AC-E260-4492-8D7C-A62FFA965F6D}" type="pres">
      <dgm:prSet presAssocID="{B1D62BB8-FBBF-4EEF-AC13-ECCD6A29A081}" presName="rootText" presStyleLbl="node3" presStyleIdx="6" presStyleCnt="7">
        <dgm:presLayoutVars>
          <dgm:chPref val="3"/>
        </dgm:presLayoutVars>
      </dgm:prSet>
      <dgm:spPr/>
      <dgm:t>
        <a:bodyPr/>
        <a:lstStyle/>
        <a:p>
          <a:endParaRPr lang="en-US"/>
        </a:p>
      </dgm:t>
    </dgm:pt>
    <dgm:pt modelId="{3CD91866-3E9A-47ED-AB39-3905546F699C}" type="pres">
      <dgm:prSet presAssocID="{B1D62BB8-FBBF-4EEF-AC13-ECCD6A29A081}" presName="rootConnector" presStyleLbl="node3" presStyleIdx="6" presStyleCnt="7"/>
      <dgm:spPr/>
    </dgm:pt>
    <dgm:pt modelId="{85B817B6-2A99-467E-9277-33B2B714C321}" type="pres">
      <dgm:prSet presAssocID="{B1D62BB8-FBBF-4EEF-AC13-ECCD6A29A081}" presName="hierChild4" presStyleCnt="0"/>
      <dgm:spPr/>
    </dgm:pt>
    <dgm:pt modelId="{B00D008F-6AFA-478D-95B5-292CA0977496}" type="pres">
      <dgm:prSet presAssocID="{B1D62BB8-FBBF-4EEF-AC13-ECCD6A29A081}" presName="hierChild5" presStyleCnt="0"/>
      <dgm:spPr/>
    </dgm:pt>
    <dgm:pt modelId="{497C4F51-967F-4775-B33B-2BF139BFD6EB}" type="pres">
      <dgm:prSet presAssocID="{152508EB-54AC-4BE0-A826-F0A3F9DFE747}" presName="hierChild7" presStyleCnt="0"/>
      <dgm:spPr/>
    </dgm:pt>
  </dgm:ptLst>
  <dgm:cxnLst>
    <dgm:cxn modelId="{6D436CDF-271C-4D6E-9755-F5A55C9FDA1E}" type="presOf" srcId="{B1D62BB8-FBBF-4EEF-AC13-ECCD6A29A081}" destId="{D22FC5AC-E260-4492-8D7C-A62FFA965F6D}" srcOrd="0" destOrd="0" presId="urn:microsoft.com/office/officeart/2005/8/layout/orgChart1"/>
    <dgm:cxn modelId="{1AE705D2-4254-49B0-A6AB-367E28EAF1A5}" srcId="{EEA81CD0-A67D-4EC7-B5DD-2418E5465398}" destId="{6214E5FB-2E11-4B18-8901-0FE05CE6D1AB}" srcOrd="0" destOrd="0" parTransId="{07643EB0-8FAE-4B9E-8B36-1886B72A5788}" sibTransId="{9B2BD999-EFCB-420E-B290-233ADD2A5C02}"/>
    <dgm:cxn modelId="{06F9C1BE-F4DD-47AE-84D8-905DEBFCCE28}" type="presOf" srcId="{4B2D4188-E0CF-4F50-A627-0DF81628C901}" destId="{94D79C92-C2B4-48BA-8FBB-82BD531FC246}" srcOrd="1" destOrd="0" presId="urn:microsoft.com/office/officeart/2005/8/layout/orgChart1"/>
    <dgm:cxn modelId="{98E42DDE-8DA0-45C1-A07B-F83D705784D2}" type="presOf" srcId="{001DAE56-7517-452D-8D0B-32A2818C982F}" destId="{E394CC21-03D3-402B-B102-87AFB1F56C7A}" srcOrd="1" destOrd="0" presId="urn:microsoft.com/office/officeart/2005/8/layout/orgChart1"/>
    <dgm:cxn modelId="{E4EB2818-A864-4009-91F8-38B73B3EBC4D}" type="presOf" srcId="{E1AEE95F-1AC4-426C-AC46-5D231DC1ED41}" destId="{B55BA24D-2C64-41AA-963D-8CDA65EDBDAF}" srcOrd="0" destOrd="0" presId="urn:microsoft.com/office/officeart/2005/8/layout/orgChart1"/>
    <dgm:cxn modelId="{B626821C-42A6-42EC-B22B-714FA5AFC067}" type="presOf" srcId="{92983AD6-6864-420B-9DFA-59FC5E89F934}" destId="{4532DBE2-03F3-415E-865A-2D6A17101B1F}" srcOrd="0" destOrd="0" presId="urn:microsoft.com/office/officeart/2005/8/layout/orgChart1"/>
    <dgm:cxn modelId="{F288919D-0CF5-49D8-9DD2-E1EDADBBE70C}" srcId="{152508EB-54AC-4BE0-A826-F0A3F9DFE747}" destId="{B1D62BB8-FBBF-4EEF-AC13-ECCD6A29A081}" srcOrd="2" destOrd="0" parTransId="{40FF46B6-6280-459B-9D5E-D30300A69258}" sibTransId="{DEC36DC8-2CF2-4E8D-BF5D-A09A5FC4D31E}"/>
    <dgm:cxn modelId="{91F94BAB-39D4-489B-8E39-FCB6F81151A6}" type="presOf" srcId="{5B5BF40C-E50D-420E-9096-3EE19ADB7876}" destId="{FD2CC2EA-6099-4A1F-9503-6801A0B74DF9}" srcOrd="0" destOrd="0" presId="urn:microsoft.com/office/officeart/2005/8/layout/orgChart1"/>
    <dgm:cxn modelId="{4DC7BB4B-6037-403E-B93D-4BF9CF7C41C0}" type="presOf" srcId="{B1D62BB8-FBBF-4EEF-AC13-ECCD6A29A081}" destId="{3CD91866-3E9A-47ED-AB39-3905546F699C}" srcOrd="1" destOrd="0" presId="urn:microsoft.com/office/officeart/2005/8/layout/orgChart1"/>
    <dgm:cxn modelId="{673E15F1-BB99-4C10-AD78-90A03E30E6D9}" srcId="{EEA81CD0-A67D-4EC7-B5DD-2418E5465398}" destId="{152508EB-54AC-4BE0-A826-F0A3F9DFE747}" srcOrd="1" destOrd="0" parTransId="{622680B7-643D-4AED-BCD0-A007F1522C44}" sibTransId="{823B86D9-C072-43CD-879E-F2A4274DBE94}"/>
    <dgm:cxn modelId="{AD28FAC8-BE31-4E43-8297-2354D109F28A}" type="presOf" srcId="{EEA81CD0-A67D-4EC7-B5DD-2418E5465398}" destId="{918731AE-E7E3-485E-92C7-A42193EE18DE}" srcOrd="1" destOrd="0" presId="urn:microsoft.com/office/officeart/2005/8/layout/orgChart1"/>
    <dgm:cxn modelId="{C4BA55AF-0556-4EE7-8A76-6366BB5754B3}" type="presOf" srcId="{4B2D4188-E0CF-4F50-A627-0DF81628C901}" destId="{4BF82B75-289E-4A29-BFBA-8E99EF338361}" srcOrd="0" destOrd="0" presId="urn:microsoft.com/office/officeart/2005/8/layout/orgChart1"/>
    <dgm:cxn modelId="{29B86305-E231-4E5D-A540-46894F2967C8}" srcId="{F05472E7-7FDE-4468-8F6C-700D68AFB73A}" destId="{EEA81CD0-A67D-4EC7-B5DD-2418E5465398}" srcOrd="0" destOrd="0" parTransId="{666BE8B8-D9B4-4024-9D2A-8CC59D5C2A13}" sibTransId="{CC1A26AC-6871-425B-B5A3-DB521A75DB26}"/>
    <dgm:cxn modelId="{36872BEA-C81D-4972-9B1E-25F4EA72C2FF}" type="presOf" srcId="{F20F16AE-CD60-4DB8-A122-4408D50AEDC5}" destId="{D9541210-871C-40B4-A0C1-C71AD7DB074E}" srcOrd="0" destOrd="0" presId="urn:microsoft.com/office/officeart/2005/8/layout/orgChart1"/>
    <dgm:cxn modelId="{840FC5F6-2E6D-4E18-B8E3-C1841B432128}" type="presOf" srcId="{95BC8B19-6067-4A42-B49E-44220A494C89}" destId="{B0BE7934-4500-40C4-8913-5B419DB2F450}" srcOrd="0" destOrd="0" presId="urn:microsoft.com/office/officeart/2005/8/layout/orgChart1"/>
    <dgm:cxn modelId="{A35B6C40-658C-4ACA-90DE-86954BD5B304}" type="presOf" srcId="{152508EB-54AC-4BE0-A826-F0A3F9DFE747}" destId="{3AC60CFC-3BCD-4376-99C4-11965DE3758E}" srcOrd="0" destOrd="0" presId="urn:microsoft.com/office/officeart/2005/8/layout/orgChart1"/>
    <dgm:cxn modelId="{F528872D-806A-4512-AE99-395AE9A41495}" type="presOf" srcId="{E1AEE95F-1AC4-426C-AC46-5D231DC1ED41}" destId="{428B78F5-3887-45A9-821A-2F6E0645D6E4}" srcOrd="1" destOrd="0" presId="urn:microsoft.com/office/officeart/2005/8/layout/orgChart1"/>
    <dgm:cxn modelId="{F0258BE6-0710-4E56-9361-6929520C57DF}" type="presOf" srcId="{5C41CD6E-E0E5-4C67-B4B4-115436782ED6}" destId="{CCC8EB05-683E-44F4-8F3B-58D6DDE4B897}" srcOrd="0" destOrd="0" presId="urn:microsoft.com/office/officeart/2005/8/layout/orgChart1"/>
    <dgm:cxn modelId="{F65DEC96-4F45-4B36-A82E-57BC17C885F1}" srcId="{152508EB-54AC-4BE0-A826-F0A3F9DFE747}" destId="{4B2D4188-E0CF-4F50-A627-0DF81628C901}" srcOrd="1" destOrd="0" parTransId="{5C41CD6E-E0E5-4C67-B4B4-115436782ED6}" sibTransId="{42695710-B179-4985-8391-22BC3E7E7464}"/>
    <dgm:cxn modelId="{80BE6F71-B780-42F4-B821-E1772D3A7367}" srcId="{6214E5FB-2E11-4B18-8901-0FE05CE6D1AB}" destId="{95A701EB-0757-4A53-90DB-405C69540A3D}" srcOrd="3" destOrd="0" parTransId="{F20F16AE-CD60-4DB8-A122-4408D50AEDC5}" sibTransId="{9DBFF1F7-F9E8-45B5-9176-51BC2DA2B589}"/>
    <dgm:cxn modelId="{B402224E-10ED-4782-94B9-C3C9C990B40B}" type="presOf" srcId="{EEA81CD0-A67D-4EC7-B5DD-2418E5465398}" destId="{E449E7AC-573E-4091-9860-96B4C80AAF62}" srcOrd="0" destOrd="0" presId="urn:microsoft.com/office/officeart/2005/8/layout/orgChart1"/>
    <dgm:cxn modelId="{B847AADF-B24A-4F64-A246-A9566F983ACD}" type="presOf" srcId="{95A701EB-0757-4A53-90DB-405C69540A3D}" destId="{0A675DD2-4D9C-435D-95D8-B02996437407}" srcOrd="0" destOrd="0" presId="urn:microsoft.com/office/officeart/2005/8/layout/orgChart1"/>
    <dgm:cxn modelId="{FC8842D3-3F0D-41BE-A067-A3B30BBDCB47}" type="presOf" srcId="{6214E5FB-2E11-4B18-8901-0FE05CE6D1AB}" destId="{3305EDDC-8DE4-4B14-9EC8-50F93FE9AE55}" srcOrd="0" destOrd="0" presId="urn:microsoft.com/office/officeart/2005/8/layout/orgChart1"/>
    <dgm:cxn modelId="{524F8C13-A514-4D8F-9CDD-84314CE4D641}" type="presOf" srcId="{95A701EB-0757-4A53-90DB-405C69540A3D}" destId="{D61610D3-3E08-4205-868C-82FE252A4266}" srcOrd="1" destOrd="0" presId="urn:microsoft.com/office/officeart/2005/8/layout/orgChart1"/>
    <dgm:cxn modelId="{186EE54D-2B1F-46C2-AA73-613537B59516}" type="presOf" srcId="{5B5BF40C-E50D-420E-9096-3EE19ADB7876}" destId="{D8062D58-F5AA-42DC-B0E6-7DCF5C84B426}" srcOrd="1" destOrd="0" presId="urn:microsoft.com/office/officeart/2005/8/layout/orgChart1"/>
    <dgm:cxn modelId="{58868208-C158-4226-AB87-59EBC1212BE5}" srcId="{6214E5FB-2E11-4B18-8901-0FE05CE6D1AB}" destId="{E1AEE95F-1AC4-426C-AC46-5D231DC1ED41}" srcOrd="2" destOrd="0" parTransId="{95BC8B19-6067-4A42-B49E-44220A494C89}" sibTransId="{230187DA-8394-4552-8A69-392D8FF81971}"/>
    <dgm:cxn modelId="{139917BC-3F28-4EDD-9527-3E0CAD41AF7C}" type="presOf" srcId="{F05472E7-7FDE-4468-8F6C-700D68AFB73A}" destId="{07D16800-CAA9-4EA7-8611-7B764B6A6710}" srcOrd="0" destOrd="0" presId="urn:microsoft.com/office/officeart/2005/8/layout/orgChart1"/>
    <dgm:cxn modelId="{DA91C300-5157-48D2-9660-5C660556489B}" type="presOf" srcId="{E3C07AD9-D3C5-4961-A171-A69483517B21}" destId="{FAAEC51B-A01C-42CD-8B75-CC66250D4A42}" srcOrd="0" destOrd="0" presId="urn:microsoft.com/office/officeart/2005/8/layout/orgChart1"/>
    <dgm:cxn modelId="{263F2CD8-CFB4-4D42-A7D5-D872887DD309}" type="presOf" srcId="{622680B7-643D-4AED-BCD0-A007F1522C44}" destId="{B6E8F005-BD3A-45DB-A5BE-930DBE65979E}" srcOrd="0" destOrd="0" presId="urn:microsoft.com/office/officeart/2005/8/layout/orgChart1"/>
    <dgm:cxn modelId="{429BE5F8-2BE3-434B-8B80-3259C974F990}" type="presOf" srcId="{5D9D60DA-4EED-4CFE-A4DC-CFADF77DF5D2}" destId="{7FA4F5C5-300C-4231-A4E2-C25D24D6A2A3}" srcOrd="0" destOrd="0" presId="urn:microsoft.com/office/officeart/2005/8/layout/orgChart1"/>
    <dgm:cxn modelId="{897A17F1-C9A1-4D12-AC27-FBD71B9DBF6B}" srcId="{152508EB-54AC-4BE0-A826-F0A3F9DFE747}" destId="{D3CE65B5-4B79-4525-BEAA-EEA9BD87A956}" srcOrd="0" destOrd="0" parTransId="{E3C07AD9-D3C5-4961-A171-A69483517B21}" sibTransId="{059D8328-97FD-49B5-A0B3-909A071D8776}"/>
    <dgm:cxn modelId="{13C3FA8C-0415-4528-849B-0648C2A85372}" type="presOf" srcId="{001DAE56-7517-452D-8D0B-32A2818C982F}" destId="{40984F18-BB3D-4C2B-B79F-C5D7A94B64F2}" srcOrd="0" destOrd="0" presId="urn:microsoft.com/office/officeart/2005/8/layout/orgChart1"/>
    <dgm:cxn modelId="{57AC9DCC-52BA-45A6-9781-C73A3AF2F631}" type="presOf" srcId="{6214E5FB-2E11-4B18-8901-0FE05CE6D1AB}" destId="{4B21D302-7028-4C3B-BD35-E1C044D57922}" srcOrd="1" destOrd="0" presId="urn:microsoft.com/office/officeart/2005/8/layout/orgChart1"/>
    <dgm:cxn modelId="{BA821B64-E9A7-4295-843C-3D99D9725460}" type="presOf" srcId="{07643EB0-8FAE-4B9E-8B36-1886B72A5788}" destId="{17EE1685-C79B-49FD-8C2A-9F396386ACAA}" srcOrd="0" destOrd="0" presId="urn:microsoft.com/office/officeart/2005/8/layout/orgChart1"/>
    <dgm:cxn modelId="{10B94517-C211-43DB-A269-FA28E1D97FE0}" srcId="{6214E5FB-2E11-4B18-8901-0FE05CE6D1AB}" destId="{5B5BF40C-E50D-420E-9096-3EE19ADB7876}" srcOrd="0" destOrd="0" parTransId="{92983AD6-6864-420B-9DFA-59FC5E89F934}" sibTransId="{806F07F3-E868-472F-B8C9-8566A064B545}"/>
    <dgm:cxn modelId="{DDCD3D36-BA1E-4885-8421-F1CB76DCCE6D}" type="presOf" srcId="{D3CE65B5-4B79-4525-BEAA-EEA9BD87A956}" destId="{1E21DE5E-BE6A-41F5-B9B4-4D0A4541CEE6}" srcOrd="0" destOrd="0" presId="urn:microsoft.com/office/officeart/2005/8/layout/orgChart1"/>
    <dgm:cxn modelId="{9A242D8D-FDD8-40A7-9FB8-DF015E334917}" type="presOf" srcId="{D3CE65B5-4B79-4525-BEAA-EEA9BD87A956}" destId="{5DF9FB6B-51FB-4CCA-897F-7FFD5F66B400}" srcOrd="1" destOrd="0" presId="urn:microsoft.com/office/officeart/2005/8/layout/orgChart1"/>
    <dgm:cxn modelId="{06301077-BB6C-48EE-B8B1-481BFE2884DE}" type="presOf" srcId="{40FF46B6-6280-459B-9D5E-D30300A69258}" destId="{30D73221-E4B8-41B2-BC78-652F3C8263B6}" srcOrd="0" destOrd="0" presId="urn:microsoft.com/office/officeart/2005/8/layout/orgChart1"/>
    <dgm:cxn modelId="{009DFA93-E8E4-41AD-99F1-7E068F23BF7B}" type="presOf" srcId="{152508EB-54AC-4BE0-A826-F0A3F9DFE747}" destId="{927AE7B1-7D28-4FE6-9251-C3EDB9E74EB6}" srcOrd="1" destOrd="0" presId="urn:microsoft.com/office/officeart/2005/8/layout/orgChart1"/>
    <dgm:cxn modelId="{73B3ED83-CF43-4789-B774-5F27A2AC3361}" srcId="{6214E5FB-2E11-4B18-8901-0FE05CE6D1AB}" destId="{001DAE56-7517-452D-8D0B-32A2818C982F}" srcOrd="1" destOrd="0" parTransId="{5D9D60DA-4EED-4CFE-A4DC-CFADF77DF5D2}" sibTransId="{3D7E0793-6D33-42A4-BAAB-CA3BF3310B8B}"/>
    <dgm:cxn modelId="{E752816E-4166-4302-9319-E0FECDF87A6C}" type="presParOf" srcId="{07D16800-CAA9-4EA7-8611-7B764B6A6710}" destId="{AFCA9939-917C-4503-97C0-8697471DA12F}" srcOrd="0" destOrd="0" presId="urn:microsoft.com/office/officeart/2005/8/layout/orgChart1"/>
    <dgm:cxn modelId="{3C56246E-B312-4758-8895-C2BF13930822}" type="presParOf" srcId="{AFCA9939-917C-4503-97C0-8697471DA12F}" destId="{B10C3808-EEB5-4CDB-9406-DF5FBEDD54CC}" srcOrd="0" destOrd="0" presId="urn:microsoft.com/office/officeart/2005/8/layout/orgChart1"/>
    <dgm:cxn modelId="{B0E9E150-0E98-4491-8BE4-E6954D21032F}" type="presParOf" srcId="{B10C3808-EEB5-4CDB-9406-DF5FBEDD54CC}" destId="{E449E7AC-573E-4091-9860-96B4C80AAF62}" srcOrd="0" destOrd="0" presId="urn:microsoft.com/office/officeart/2005/8/layout/orgChart1"/>
    <dgm:cxn modelId="{E825BC2B-F73A-42F7-897B-7F4F2CB1DB03}" type="presParOf" srcId="{B10C3808-EEB5-4CDB-9406-DF5FBEDD54CC}" destId="{918731AE-E7E3-485E-92C7-A42193EE18DE}" srcOrd="1" destOrd="0" presId="urn:microsoft.com/office/officeart/2005/8/layout/orgChart1"/>
    <dgm:cxn modelId="{BCD6BBBE-86A7-4F09-ABA8-DD2137462BDE}" type="presParOf" srcId="{AFCA9939-917C-4503-97C0-8697471DA12F}" destId="{6D41C162-D39A-44A0-839B-10955BE422EE}" srcOrd="1" destOrd="0" presId="urn:microsoft.com/office/officeart/2005/8/layout/orgChart1"/>
    <dgm:cxn modelId="{D49B6FB8-9787-4E03-8991-4DF108F2EA88}" type="presParOf" srcId="{AFCA9939-917C-4503-97C0-8697471DA12F}" destId="{65C18816-827E-43E5-9B35-9C7151C6CB10}" srcOrd="2" destOrd="0" presId="urn:microsoft.com/office/officeart/2005/8/layout/orgChart1"/>
    <dgm:cxn modelId="{69C6694A-661B-46EB-8748-E6538FADAF20}" type="presParOf" srcId="{65C18816-827E-43E5-9B35-9C7151C6CB10}" destId="{17EE1685-C79B-49FD-8C2A-9F396386ACAA}" srcOrd="0" destOrd="0" presId="urn:microsoft.com/office/officeart/2005/8/layout/orgChart1"/>
    <dgm:cxn modelId="{45E8B73D-A0BF-45CA-A1A3-2AD01F522C83}" type="presParOf" srcId="{65C18816-827E-43E5-9B35-9C7151C6CB10}" destId="{83D07B32-2027-4234-9788-4D5F1902A98A}" srcOrd="1" destOrd="0" presId="urn:microsoft.com/office/officeart/2005/8/layout/orgChart1"/>
    <dgm:cxn modelId="{1E492261-C6A1-48F6-AC5A-242B1453EEE2}" type="presParOf" srcId="{83D07B32-2027-4234-9788-4D5F1902A98A}" destId="{C1DFCBE8-1D4D-4F8F-A277-E7690192ED58}" srcOrd="0" destOrd="0" presId="urn:microsoft.com/office/officeart/2005/8/layout/orgChart1"/>
    <dgm:cxn modelId="{4C3A3229-ECCC-401D-84F4-ED5FCE64F3E8}" type="presParOf" srcId="{C1DFCBE8-1D4D-4F8F-A277-E7690192ED58}" destId="{3305EDDC-8DE4-4B14-9EC8-50F93FE9AE55}" srcOrd="0" destOrd="0" presId="urn:microsoft.com/office/officeart/2005/8/layout/orgChart1"/>
    <dgm:cxn modelId="{6DD27442-661C-40BC-85D2-19AF4E96412C}" type="presParOf" srcId="{C1DFCBE8-1D4D-4F8F-A277-E7690192ED58}" destId="{4B21D302-7028-4C3B-BD35-E1C044D57922}" srcOrd="1" destOrd="0" presId="urn:microsoft.com/office/officeart/2005/8/layout/orgChart1"/>
    <dgm:cxn modelId="{D10D6298-98CC-4A59-8BAD-BF49878AE3CA}" type="presParOf" srcId="{83D07B32-2027-4234-9788-4D5F1902A98A}" destId="{1017D0A7-92F0-4339-BF81-8C2493391A0A}" srcOrd="1" destOrd="0" presId="urn:microsoft.com/office/officeart/2005/8/layout/orgChart1"/>
    <dgm:cxn modelId="{6EEF8DD5-C009-434D-B039-A62DB83D2C0C}" type="presParOf" srcId="{1017D0A7-92F0-4339-BF81-8C2493391A0A}" destId="{4532DBE2-03F3-415E-865A-2D6A17101B1F}" srcOrd="0" destOrd="0" presId="urn:microsoft.com/office/officeart/2005/8/layout/orgChart1"/>
    <dgm:cxn modelId="{729A2CB0-29DE-46B3-963E-AF444981225A}" type="presParOf" srcId="{1017D0A7-92F0-4339-BF81-8C2493391A0A}" destId="{00D8B680-420B-4645-82F8-AD8618D3A30B}" srcOrd="1" destOrd="0" presId="urn:microsoft.com/office/officeart/2005/8/layout/orgChart1"/>
    <dgm:cxn modelId="{61EF6798-3F95-4886-98F4-71BCCF946520}" type="presParOf" srcId="{00D8B680-420B-4645-82F8-AD8618D3A30B}" destId="{9A4C6727-80FE-4DEE-BC18-A93530B36665}" srcOrd="0" destOrd="0" presId="urn:microsoft.com/office/officeart/2005/8/layout/orgChart1"/>
    <dgm:cxn modelId="{4E8A945F-1F65-4B15-9605-F9A57FD0A798}" type="presParOf" srcId="{9A4C6727-80FE-4DEE-BC18-A93530B36665}" destId="{FD2CC2EA-6099-4A1F-9503-6801A0B74DF9}" srcOrd="0" destOrd="0" presId="urn:microsoft.com/office/officeart/2005/8/layout/orgChart1"/>
    <dgm:cxn modelId="{BEF8BD2C-8902-4635-8B2F-F39F6730D454}" type="presParOf" srcId="{9A4C6727-80FE-4DEE-BC18-A93530B36665}" destId="{D8062D58-F5AA-42DC-B0E6-7DCF5C84B426}" srcOrd="1" destOrd="0" presId="urn:microsoft.com/office/officeart/2005/8/layout/orgChart1"/>
    <dgm:cxn modelId="{494A0045-F656-469A-8A8D-0E2F7C1C55E2}" type="presParOf" srcId="{00D8B680-420B-4645-82F8-AD8618D3A30B}" destId="{BCC3A8C9-1590-4AC2-A23A-51A4BB902287}" srcOrd="1" destOrd="0" presId="urn:microsoft.com/office/officeart/2005/8/layout/orgChart1"/>
    <dgm:cxn modelId="{8303E1CF-2A0F-4D67-9BBD-42858151EF70}" type="presParOf" srcId="{00D8B680-420B-4645-82F8-AD8618D3A30B}" destId="{6DCF011A-C652-41B0-A505-DFD14B69E9BA}" srcOrd="2" destOrd="0" presId="urn:microsoft.com/office/officeart/2005/8/layout/orgChart1"/>
    <dgm:cxn modelId="{F6D3D95B-6A65-4F65-B06A-34536AB7B857}" type="presParOf" srcId="{1017D0A7-92F0-4339-BF81-8C2493391A0A}" destId="{7FA4F5C5-300C-4231-A4E2-C25D24D6A2A3}" srcOrd="2" destOrd="0" presId="urn:microsoft.com/office/officeart/2005/8/layout/orgChart1"/>
    <dgm:cxn modelId="{FED47834-0888-4106-BC69-4A361DAEF57B}" type="presParOf" srcId="{1017D0A7-92F0-4339-BF81-8C2493391A0A}" destId="{6A3161D6-F146-42DA-8660-6B267B42D1C5}" srcOrd="3" destOrd="0" presId="urn:microsoft.com/office/officeart/2005/8/layout/orgChart1"/>
    <dgm:cxn modelId="{EC40C824-BA13-4052-996E-AF584B6FD598}" type="presParOf" srcId="{6A3161D6-F146-42DA-8660-6B267B42D1C5}" destId="{156C5964-9381-457D-B4D1-C95DFB0329D6}" srcOrd="0" destOrd="0" presId="urn:microsoft.com/office/officeart/2005/8/layout/orgChart1"/>
    <dgm:cxn modelId="{90BEF681-42D4-4790-AB48-14DAFD33F5D5}" type="presParOf" srcId="{156C5964-9381-457D-B4D1-C95DFB0329D6}" destId="{40984F18-BB3D-4C2B-B79F-C5D7A94B64F2}" srcOrd="0" destOrd="0" presId="urn:microsoft.com/office/officeart/2005/8/layout/orgChart1"/>
    <dgm:cxn modelId="{FFDD9294-5D9B-472B-9CE6-BFF1D0433518}" type="presParOf" srcId="{156C5964-9381-457D-B4D1-C95DFB0329D6}" destId="{E394CC21-03D3-402B-B102-87AFB1F56C7A}" srcOrd="1" destOrd="0" presId="urn:microsoft.com/office/officeart/2005/8/layout/orgChart1"/>
    <dgm:cxn modelId="{D7110E34-844B-4923-BB85-023803A373CE}" type="presParOf" srcId="{6A3161D6-F146-42DA-8660-6B267B42D1C5}" destId="{9A658ABA-CCD0-419C-9417-7E91C8592991}" srcOrd="1" destOrd="0" presId="urn:microsoft.com/office/officeart/2005/8/layout/orgChart1"/>
    <dgm:cxn modelId="{CE9DE06B-F910-4659-971F-D5A8C8CBBFB7}" type="presParOf" srcId="{6A3161D6-F146-42DA-8660-6B267B42D1C5}" destId="{BFE5B7B5-8E36-4A8F-9A79-E3B3A1A39983}" srcOrd="2" destOrd="0" presId="urn:microsoft.com/office/officeart/2005/8/layout/orgChart1"/>
    <dgm:cxn modelId="{9C08AEB5-E3F1-4D87-A33B-720F7B12A8CC}" type="presParOf" srcId="{1017D0A7-92F0-4339-BF81-8C2493391A0A}" destId="{B0BE7934-4500-40C4-8913-5B419DB2F450}" srcOrd="4" destOrd="0" presId="urn:microsoft.com/office/officeart/2005/8/layout/orgChart1"/>
    <dgm:cxn modelId="{B5DEA01C-2CDA-40A7-908B-7B02E7EE3005}" type="presParOf" srcId="{1017D0A7-92F0-4339-BF81-8C2493391A0A}" destId="{CDCDA436-C26C-4E34-A4CB-039B167FB9ED}" srcOrd="5" destOrd="0" presId="urn:microsoft.com/office/officeart/2005/8/layout/orgChart1"/>
    <dgm:cxn modelId="{901E163A-EEAE-49FD-8034-54DA5F45E2E4}" type="presParOf" srcId="{CDCDA436-C26C-4E34-A4CB-039B167FB9ED}" destId="{A01A0104-62EA-4F89-AF1A-F14C9F8ABB4F}" srcOrd="0" destOrd="0" presId="urn:microsoft.com/office/officeart/2005/8/layout/orgChart1"/>
    <dgm:cxn modelId="{C40512B1-E71B-4A15-A380-EA0827B61C3A}" type="presParOf" srcId="{A01A0104-62EA-4F89-AF1A-F14C9F8ABB4F}" destId="{B55BA24D-2C64-41AA-963D-8CDA65EDBDAF}" srcOrd="0" destOrd="0" presId="urn:microsoft.com/office/officeart/2005/8/layout/orgChart1"/>
    <dgm:cxn modelId="{6DC58179-8A33-4488-95E6-A67BDA77E92F}" type="presParOf" srcId="{A01A0104-62EA-4F89-AF1A-F14C9F8ABB4F}" destId="{428B78F5-3887-45A9-821A-2F6E0645D6E4}" srcOrd="1" destOrd="0" presId="urn:microsoft.com/office/officeart/2005/8/layout/orgChart1"/>
    <dgm:cxn modelId="{4DD2CA78-BDCD-48FB-A3D0-F9910F409D9F}" type="presParOf" srcId="{CDCDA436-C26C-4E34-A4CB-039B167FB9ED}" destId="{77449812-AF0D-4C1F-9D9F-17709369DD51}" srcOrd="1" destOrd="0" presId="urn:microsoft.com/office/officeart/2005/8/layout/orgChart1"/>
    <dgm:cxn modelId="{4ADF5677-202C-45BB-94C4-E47EFB0A375B}" type="presParOf" srcId="{CDCDA436-C26C-4E34-A4CB-039B167FB9ED}" destId="{772868D5-841B-4894-926B-6F3183E03EFB}" srcOrd="2" destOrd="0" presId="urn:microsoft.com/office/officeart/2005/8/layout/orgChart1"/>
    <dgm:cxn modelId="{504C7BFF-1B42-4E3C-B6AF-725C8C1AEE0B}" type="presParOf" srcId="{1017D0A7-92F0-4339-BF81-8C2493391A0A}" destId="{D9541210-871C-40B4-A0C1-C71AD7DB074E}" srcOrd="6" destOrd="0" presId="urn:microsoft.com/office/officeart/2005/8/layout/orgChart1"/>
    <dgm:cxn modelId="{5128911C-4044-440B-9F9B-D774DDCF5064}" type="presParOf" srcId="{1017D0A7-92F0-4339-BF81-8C2493391A0A}" destId="{13B359B0-A633-4F2D-8499-BDA7293A845E}" srcOrd="7" destOrd="0" presId="urn:microsoft.com/office/officeart/2005/8/layout/orgChart1"/>
    <dgm:cxn modelId="{CAF2888A-359F-4A71-B8CC-6808ABAD6BCC}" type="presParOf" srcId="{13B359B0-A633-4F2D-8499-BDA7293A845E}" destId="{609753DF-21F5-4F16-8FE1-70FBC318292B}" srcOrd="0" destOrd="0" presId="urn:microsoft.com/office/officeart/2005/8/layout/orgChart1"/>
    <dgm:cxn modelId="{F58C4F18-A2CA-4AD8-B2E1-7F4DD8B2D7B3}" type="presParOf" srcId="{609753DF-21F5-4F16-8FE1-70FBC318292B}" destId="{0A675DD2-4D9C-435D-95D8-B02996437407}" srcOrd="0" destOrd="0" presId="urn:microsoft.com/office/officeart/2005/8/layout/orgChart1"/>
    <dgm:cxn modelId="{5214A2E7-F83F-45CF-878D-B45E1581A1FE}" type="presParOf" srcId="{609753DF-21F5-4F16-8FE1-70FBC318292B}" destId="{D61610D3-3E08-4205-868C-82FE252A4266}" srcOrd="1" destOrd="0" presId="urn:microsoft.com/office/officeart/2005/8/layout/orgChart1"/>
    <dgm:cxn modelId="{85E0729F-F858-4107-B1BB-6F7A54F52A22}" type="presParOf" srcId="{13B359B0-A633-4F2D-8499-BDA7293A845E}" destId="{3188102B-D6B8-4151-8139-8A2DD8E26E8B}" srcOrd="1" destOrd="0" presId="urn:microsoft.com/office/officeart/2005/8/layout/orgChart1"/>
    <dgm:cxn modelId="{EDEFCDF4-C3F6-4B1B-ACBE-FD0827B057FC}" type="presParOf" srcId="{13B359B0-A633-4F2D-8499-BDA7293A845E}" destId="{17505747-088D-49BA-BD95-1236BF596774}" srcOrd="2" destOrd="0" presId="urn:microsoft.com/office/officeart/2005/8/layout/orgChart1"/>
    <dgm:cxn modelId="{5E136AA9-88F2-4438-B05E-6F16A75B2AF7}" type="presParOf" srcId="{83D07B32-2027-4234-9788-4D5F1902A98A}" destId="{924253B1-7D03-478B-99EC-EF28131C9CE3}" srcOrd="2" destOrd="0" presId="urn:microsoft.com/office/officeart/2005/8/layout/orgChart1"/>
    <dgm:cxn modelId="{48DFB873-E276-44DB-93A5-89875A139F5A}" type="presParOf" srcId="{65C18816-827E-43E5-9B35-9C7151C6CB10}" destId="{B6E8F005-BD3A-45DB-A5BE-930DBE65979E}" srcOrd="2" destOrd="0" presId="urn:microsoft.com/office/officeart/2005/8/layout/orgChart1"/>
    <dgm:cxn modelId="{76D0205E-A9E1-4CEE-8C62-8D61EC88A517}" type="presParOf" srcId="{65C18816-827E-43E5-9B35-9C7151C6CB10}" destId="{4097BE82-90AE-4939-A226-B7B67A6B505B}" srcOrd="3" destOrd="0" presId="urn:microsoft.com/office/officeart/2005/8/layout/orgChart1"/>
    <dgm:cxn modelId="{4F7B0468-20BA-4172-8AF5-59F12D538A5C}" type="presParOf" srcId="{4097BE82-90AE-4939-A226-B7B67A6B505B}" destId="{AF613978-DDF4-4753-8BBB-57767B76ECAA}" srcOrd="0" destOrd="0" presId="urn:microsoft.com/office/officeart/2005/8/layout/orgChart1"/>
    <dgm:cxn modelId="{73C0F52A-9A93-401D-897D-0BD0E66D79AA}" type="presParOf" srcId="{AF613978-DDF4-4753-8BBB-57767B76ECAA}" destId="{3AC60CFC-3BCD-4376-99C4-11965DE3758E}" srcOrd="0" destOrd="0" presId="urn:microsoft.com/office/officeart/2005/8/layout/orgChart1"/>
    <dgm:cxn modelId="{956A3328-CC69-4C99-9091-DF40660BB2CA}" type="presParOf" srcId="{AF613978-DDF4-4753-8BBB-57767B76ECAA}" destId="{927AE7B1-7D28-4FE6-9251-C3EDB9E74EB6}" srcOrd="1" destOrd="0" presId="urn:microsoft.com/office/officeart/2005/8/layout/orgChart1"/>
    <dgm:cxn modelId="{3FCC2F46-5040-482F-ACF7-82967B4EFA80}" type="presParOf" srcId="{4097BE82-90AE-4939-A226-B7B67A6B505B}" destId="{3505ED18-42EF-46B1-AAEE-243C44E8EC56}" srcOrd="1" destOrd="0" presId="urn:microsoft.com/office/officeart/2005/8/layout/orgChart1"/>
    <dgm:cxn modelId="{D3625D20-D118-42FE-97B0-CE2216940C02}" type="presParOf" srcId="{3505ED18-42EF-46B1-AAEE-243C44E8EC56}" destId="{FAAEC51B-A01C-42CD-8B75-CC66250D4A42}" srcOrd="0" destOrd="0" presId="urn:microsoft.com/office/officeart/2005/8/layout/orgChart1"/>
    <dgm:cxn modelId="{29693CEC-7AE4-456D-8D9C-CCE73266CE0C}" type="presParOf" srcId="{3505ED18-42EF-46B1-AAEE-243C44E8EC56}" destId="{77086ABC-F45D-400F-80DE-09DC1CDE6497}" srcOrd="1" destOrd="0" presId="urn:microsoft.com/office/officeart/2005/8/layout/orgChart1"/>
    <dgm:cxn modelId="{0A7CC502-D90A-4062-B9D6-D67D7385C7FE}" type="presParOf" srcId="{77086ABC-F45D-400F-80DE-09DC1CDE6497}" destId="{397B038A-B600-4210-B545-6DB9D03491A4}" srcOrd="0" destOrd="0" presId="urn:microsoft.com/office/officeart/2005/8/layout/orgChart1"/>
    <dgm:cxn modelId="{7A93C77B-0085-40F8-A3A9-04BBD976376F}" type="presParOf" srcId="{397B038A-B600-4210-B545-6DB9D03491A4}" destId="{1E21DE5E-BE6A-41F5-B9B4-4D0A4541CEE6}" srcOrd="0" destOrd="0" presId="urn:microsoft.com/office/officeart/2005/8/layout/orgChart1"/>
    <dgm:cxn modelId="{45B4193A-426E-4A90-9968-94E362F92869}" type="presParOf" srcId="{397B038A-B600-4210-B545-6DB9D03491A4}" destId="{5DF9FB6B-51FB-4CCA-897F-7FFD5F66B400}" srcOrd="1" destOrd="0" presId="urn:microsoft.com/office/officeart/2005/8/layout/orgChart1"/>
    <dgm:cxn modelId="{07BB3C5B-2844-4B21-8BA6-00B4CD14EA58}" type="presParOf" srcId="{77086ABC-F45D-400F-80DE-09DC1CDE6497}" destId="{E307F257-6865-4E3A-807A-3B8CD5F01B09}" srcOrd="1" destOrd="0" presId="urn:microsoft.com/office/officeart/2005/8/layout/orgChart1"/>
    <dgm:cxn modelId="{9D2C08CA-3F6C-4CB4-917E-7AF4071A636E}" type="presParOf" srcId="{77086ABC-F45D-400F-80DE-09DC1CDE6497}" destId="{8EAA71AE-A170-4832-815D-4B4B021870B4}" srcOrd="2" destOrd="0" presId="urn:microsoft.com/office/officeart/2005/8/layout/orgChart1"/>
    <dgm:cxn modelId="{36F65B1D-8029-4578-80E2-3F3D22FEB9BE}" type="presParOf" srcId="{3505ED18-42EF-46B1-AAEE-243C44E8EC56}" destId="{CCC8EB05-683E-44F4-8F3B-58D6DDE4B897}" srcOrd="2" destOrd="0" presId="urn:microsoft.com/office/officeart/2005/8/layout/orgChart1"/>
    <dgm:cxn modelId="{B1E61F3C-6D80-4C6A-832D-94370A838E65}" type="presParOf" srcId="{3505ED18-42EF-46B1-AAEE-243C44E8EC56}" destId="{1C971C8C-87C8-45F9-9BB7-F6D3D98BE1C5}" srcOrd="3" destOrd="0" presId="urn:microsoft.com/office/officeart/2005/8/layout/orgChart1"/>
    <dgm:cxn modelId="{B5C75D4B-D291-4596-8296-D26125187FC6}" type="presParOf" srcId="{1C971C8C-87C8-45F9-9BB7-F6D3D98BE1C5}" destId="{C313FF2C-558F-4534-B6FF-9ECB6EE6202B}" srcOrd="0" destOrd="0" presId="urn:microsoft.com/office/officeart/2005/8/layout/orgChart1"/>
    <dgm:cxn modelId="{51776482-3080-4428-9FF2-857A9A5E14E6}" type="presParOf" srcId="{C313FF2C-558F-4534-B6FF-9ECB6EE6202B}" destId="{4BF82B75-289E-4A29-BFBA-8E99EF338361}" srcOrd="0" destOrd="0" presId="urn:microsoft.com/office/officeart/2005/8/layout/orgChart1"/>
    <dgm:cxn modelId="{CC20C49E-F8FD-4BA9-8282-3794BB2E94FB}" type="presParOf" srcId="{C313FF2C-558F-4534-B6FF-9ECB6EE6202B}" destId="{94D79C92-C2B4-48BA-8FBB-82BD531FC246}" srcOrd="1" destOrd="0" presId="urn:microsoft.com/office/officeart/2005/8/layout/orgChart1"/>
    <dgm:cxn modelId="{8C70B2C2-1B25-4CF4-BC45-10A5347D2FB2}" type="presParOf" srcId="{1C971C8C-87C8-45F9-9BB7-F6D3D98BE1C5}" destId="{BFDDCD31-2E58-4F21-9B92-D19CFEE2BB1E}" srcOrd="1" destOrd="0" presId="urn:microsoft.com/office/officeart/2005/8/layout/orgChart1"/>
    <dgm:cxn modelId="{647FE0AE-A6D7-4745-B34D-B631BEE86983}" type="presParOf" srcId="{1C971C8C-87C8-45F9-9BB7-F6D3D98BE1C5}" destId="{22E5EAD9-934B-45D1-8038-48AC27DD930D}" srcOrd="2" destOrd="0" presId="urn:microsoft.com/office/officeart/2005/8/layout/orgChart1"/>
    <dgm:cxn modelId="{A6C9D714-B110-4B4A-A924-BA15C0271F63}" type="presParOf" srcId="{3505ED18-42EF-46B1-AAEE-243C44E8EC56}" destId="{30D73221-E4B8-41B2-BC78-652F3C8263B6}" srcOrd="4" destOrd="0" presId="urn:microsoft.com/office/officeart/2005/8/layout/orgChart1"/>
    <dgm:cxn modelId="{39BDD531-C725-40F3-9675-89563AFC120D}" type="presParOf" srcId="{3505ED18-42EF-46B1-AAEE-243C44E8EC56}" destId="{30675F91-F59D-4DAA-B31B-934933E316CA}" srcOrd="5" destOrd="0" presId="urn:microsoft.com/office/officeart/2005/8/layout/orgChart1"/>
    <dgm:cxn modelId="{35F7601B-7BC1-4C23-9323-A196CBFF05E7}" type="presParOf" srcId="{30675F91-F59D-4DAA-B31B-934933E316CA}" destId="{3EBEBAE8-A745-4050-AE50-542275A62BFF}" srcOrd="0" destOrd="0" presId="urn:microsoft.com/office/officeart/2005/8/layout/orgChart1"/>
    <dgm:cxn modelId="{B7AC7077-1372-45AB-B4C9-0177D058A862}" type="presParOf" srcId="{3EBEBAE8-A745-4050-AE50-542275A62BFF}" destId="{D22FC5AC-E260-4492-8D7C-A62FFA965F6D}" srcOrd="0" destOrd="0" presId="urn:microsoft.com/office/officeart/2005/8/layout/orgChart1"/>
    <dgm:cxn modelId="{BF9A5FBB-4DC8-48DE-9AD1-08452E099F5D}" type="presParOf" srcId="{3EBEBAE8-A745-4050-AE50-542275A62BFF}" destId="{3CD91866-3E9A-47ED-AB39-3905546F699C}" srcOrd="1" destOrd="0" presId="urn:microsoft.com/office/officeart/2005/8/layout/orgChart1"/>
    <dgm:cxn modelId="{CB00A849-0CD5-48D5-9D7C-5B9FD18A4444}" type="presParOf" srcId="{30675F91-F59D-4DAA-B31B-934933E316CA}" destId="{85B817B6-2A99-467E-9277-33B2B714C321}" srcOrd="1" destOrd="0" presId="urn:microsoft.com/office/officeart/2005/8/layout/orgChart1"/>
    <dgm:cxn modelId="{AA853675-039B-4468-89FB-AD6A47092B56}" type="presParOf" srcId="{30675F91-F59D-4DAA-B31B-934933E316CA}" destId="{B00D008F-6AFA-478D-95B5-292CA0977496}" srcOrd="2" destOrd="0" presId="urn:microsoft.com/office/officeart/2005/8/layout/orgChart1"/>
    <dgm:cxn modelId="{8CAB6AAD-D37A-4B3E-9AA5-DF905B582F9D}" type="presParOf" srcId="{4097BE82-90AE-4939-A226-B7B67A6B505B}" destId="{497C4F51-967F-4775-B33B-2BF139BFD6EB}" srcOrd="2" destOrd="0" presId="urn:microsoft.com/office/officeart/2005/8/layout/orgChart1"/>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F05472E7-7FDE-4468-8F6C-700D68AFB73A}" type="doc">
      <dgm:prSet loTypeId="urn:microsoft.com/office/officeart/2005/8/layout/orgChart1" loCatId="hierarchy" qsTypeId="urn:microsoft.com/office/officeart/2005/8/quickstyle/simple3" qsCatId="simple" csTypeId="urn:microsoft.com/office/officeart/2005/8/colors/accent6_3" csCatId="accent6" phldr="1"/>
      <dgm:spPr/>
      <dgm:t>
        <a:bodyPr/>
        <a:lstStyle/>
        <a:p>
          <a:endParaRPr lang="en-US"/>
        </a:p>
      </dgm:t>
    </dgm:pt>
    <dgm:pt modelId="{EEA81CD0-A67D-4EC7-B5DD-2418E5465398}">
      <dgm:prSet phldrT="[Text]" custT="1"/>
      <dgm:spPr/>
      <dgm:t>
        <a:bodyPr/>
        <a:lstStyle/>
        <a:p>
          <a:r>
            <a:rPr lang="en-US" sz="1200" dirty="0" smtClean="0"/>
            <a:t>N&amp;S</a:t>
          </a:r>
          <a:endParaRPr lang="en-US" sz="1200" dirty="0"/>
        </a:p>
      </dgm:t>
    </dgm:pt>
    <dgm:pt modelId="{666BE8B8-D9B4-4024-9D2A-8CC59D5C2A13}" type="parTrans" cxnId="{29B86305-E231-4E5D-A540-46894F2967C8}">
      <dgm:prSet/>
      <dgm:spPr/>
      <dgm:t>
        <a:bodyPr/>
        <a:lstStyle/>
        <a:p>
          <a:endParaRPr lang="en-US" sz="1200"/>
        </a:p>
      </dgm:t>
    </dgm:pt>
    <dgm:pt modelId="{CC1A26AC-6871-425B-B5A3-DB521A75DB26}" type="sibTrans" cxnId="{29B86305-E231-4E5D-A540-46894F2967C8}">
      <dgm:prSet/>
      <dgm:spPr/>
      <dgm:t>
        <a:bodyPr/>
        <a:lstStyle/>
        <a:p>
          <a:endParaRPr lang="en-US" sz="1200"/>
        </a:p>
      </dgm:t>
    </dgm:pt>
    <dgm:pt modelId="{6214E5FB-2E11-4B18-8901-0FE05CE6D1AB}" type="asst">
      <dgm:prSet phldrT="[Text]" custT="1"/>
      <dgm:spPr/>
      <dgm:t>
        <a:bodyPr/>
        <a:lstStyle/>
        <a:p>
          <a:r>
            <a:rPr lang="en-US" sz="1200" dirty="0" smtClean="0"/>
            <a:t>Networking</a:t>
          </a:r>
          <a:endParaRPr lang="en-US" sz="1200" dirty="0"/>
        </a:p>
      </dgm:t>
    </dgm:pt>
    <dgm:pt modelId="{07643EB0-8FAE-4B9E-8B36-1886B72A5788}" type="parTrans" cxnId="{1AE705D2-4254-49B0-A6AB-367E28EAF1A5}">
      <dgm:prSet/>
      <dgm:spPr/>
      <dgm:t>
        <a:bodyPr/>
        <a:lstStyle/>
        <a:p>
          <a:endParaRPr lang="en-US" sz="1200"/>
        </a:p>
      </dgm:t>
    </dgm:pt>
    <dgm:pt modelId="{9B2BD999-EFCB-420E-B290-233ADD2A5C02}" type="sibTrans" cxnId="{1AE705D2-4254-49B0-A6AB-367E28EAF1A5}">
      <dgm:prSet/>
      <dgm:spPr/>
      <dgm:t>
        <a:bodyPr/>
        <a:lstStyle/>
        <a:p>
          <a:endParaRPr lang="en-US" sz="1200"/>
        </a:p>
      </dgm:t>
    </dgm:pt>
    <dgm:pt modelId="{152508EB-54AC-4BE0-A826-F0A3F9DFE747}" type="asst">
      <dgm:prSet phldrT="[Text]" custT="1"/>
      <dgm:spPr/>
      <dgm:t>
        <a:bodyPr/>
        <a:lstStyle/>
        <a:p>
          <a:r>
            <a:rPr lang="en-US" sz="1200" dirty="0" smtClean="0"/>
            <a:t>Storage</a:t>
          </a:r>
          <a:endParaRPr lang="en-US" sz="1200" dirty="0"/>
        </a:p>
      </dgm:t>
    </dgm:pt>
    <dgm:pt modelId="{622680B7-643D-4AED-BCD0-A007F1522C44}" type="parTrans" cxnId="{673E15F1-BB99-4C10-AD78-90A03E30E6D9}">
      <dgm:prSet/>
      <dgm:spPr/>
      <dgm:t>
        <a:bodyPr/>
        <a:lstStyle/>
        <a:p>
          <a:endParaRPr lang="en-US" sz="1200"/>
        </a:p>
      </dgm:t>
    </dgm:pt>
    <dgm:pt modelId="{823B86D9-C072-43CD-879E-F2A4274DBE94}" type="sibTrans" cxnId="{673E15F1-BB99-4C10-AD78-90A03E30E6D9}">
      <dgm:prSet/>
      <dgm:spPr/>
      <dgm:t>
        <a:bodyPr/>
        <a:lstStyle/>
        <a:p>
          <a:endParaRPr lang="en-US" sz="1200"/>
        </a:p>
      </dgm:t>
    </dgm:pt>
    <dgm:pt modelId="{5B5BF40C-E50D-420E-9096-3EE19ADB7876}">
      <dgm:prSet custT="1"/>
      <dgm:spPr/>
      <dgm:t>
        <a:bodyPr/>
        <a:lstStyle/>
        <a:p>
          <a:r>
            <a:rPr lang="en-US" sz="1200" dirty="0" err="1" smtClean="0"/>
            <a:t>Wi-fi</a:t>
          </a:r>
          <a:r>
            <a:rPr lang="en-US" sz="1200" dirty="0" smtClean="0"/>
            <a:t> Extender</a:t>
          </a:r>
          <a:endParaRPr lang="en-US" sz="1200" dirty="0"/>
        </a:p>
      </dgm:t>
    </dgm:pt>
    <dgm:pt modelId="{92983AD6-6864-420B-9DFA-59FC5E89F934}" type="parTrans" cxnId="{10B94517-C211-43DB-A269-FA28E1D97FE0}">
      <dgm:prSet/>
      <dgm:spPr/>
      <dgm:t>
        <a:bodyPr/>
        <a:lstStyle/>
        <a:p>
          <a:endParaRPr lang="en-US" sz="1200"/>
        </a:p>
      </dgm:t>
    </dgm:pt>
    <dgm:pt modelId="{806F07F3-E868-472F-B8C9-8566A064B545}" type="sibTrans" cxnId="{10B94517-C211-43DB-A269-FA28E1D97FE0}">
      <dgm:prSet/>
      <dgm:spPr/>
      <dgm:t>
        <a:bodyPr/>
        <a:lstStyle/>
        <a:p>
          <a:endParaRPr lang="en-US" sz="1200"/>
        </a:p>
      </dgm:t>
    </dgm:pt>
    <dgm:pt modelId="{64AB5EB0-95D1-44DD-B50B-427F98BA5B2D}">
      <dgm:prSet custT="1"/>
      <dgm:spPr/>
      <dgm:t>
        <a:bodyPr/>
        <a:lstStyle/>
        <a:p>
          <a:r>
            <a:rPr lang="en-US" sz="1200" dirty="0" smtClean="0"/>
            <a:t>External SSD</a:t>
          </a:r>
          <a:endParaRPr lang="en-US" sz="1200" dirty="0"/>
        </a:p>
      </dgm:t>
    </dgm:pt>
    <dgm:pt modelId="{2777272E-35B4-4C33-AF1D-559EB0C83B5D}" type="parTrans" cxnId="{87CCAA9A-4208-460E-A9C4-5103872739A3}">
      <dgm:prSet/>
      <dgm:spPr/>
      <dgm:t>
        <a:bodyPr/>
        <a:lstStyle/>
        <a:p>
          <a:endParaRPr lang="en-US" sz="1200"/>
        </a:p>
      </dgm:t>
    </dgm:pt>
    <dgm:pt modelId="{B411FF9A-CAC3-4C44-8484-E5FA55B79DE1}" type="sibTrans" cxnId="{87CCAA9A-4208-460E-A9C4-5103872739A3}">
      <dgm:prSet/>
      <dgm:spPr/>
      <dgm:t>
        <a:bodyPr/>
        <a:lstStyle/>
        <a:p>
          <a:endParaRPr lang="en-US" sz="1200"/>
        </a:p>
      </dgm:t>
    </dgm:pt>
    <dgm:pt modelId="{C7082572-5A8F-4FB0-BFBC-2E4EEB746E75}">
      <dgm:prSet custT="1"/>
      <dgm:spPr/>
      <dgm:t>
        <a:bodyPr/>
        <a:lstStyle/>
        <a:p>
          <a:r>
            <a:rPr lang="en-US" sz="1200" dirty="0" smtClean="0"/>
            <a:t>USB Flash Drive</a:t>
          </a:r>
          <a:endParaRPr lang="en-US" sz="1200" dirty="0"/>
        </a:p>
      </dgm:t>
    </dgm:pt>
    <dgm:pt modelId="{4668018B-0318-433B-BF30-8656D90572E3}" type="parTrans" cxnId="{C515C9A0-A59F-4C49-8788-EFA02EB7BA6A}">
      <dgm:prSet/>
      <dgm:spPr/>
      <dgm:t>
        <a:bodyPr/>
        <a:lstStyle/>
        <a:p>
          <a:endParaRPr lang="en-US" sz="1200"/>
        </a:p>
      </dgm:t>
    </dgm:pt>
    <dgm:pt modelId="{8862A0BA-D6C3-485E-A9FA-180AE8253764}" type="sibTrans" cxnId="{C515C9A0-A59F-4C49-8788-EFA02EB7BA6A}">
      <dgm:prSet/>
      <dgm:spPr/>
      <dgm:t>
        <a:bodyPr/>
        <a:lstStyle/>
        <a:p>
          <a:endParaRPr lang="en-US" sz="1200"/>
        </a:p>
      </dgm:t>
    </dgm:pt>
    <dgm:pt modelId="{07D16800-CAA9-4EA7-8611-7B764B6A6710}" type="pres">
      <dgm:prSet presAssocID="{F05472E7-7FDE-4468-8F6C-700D68AFB73A}" presName="hierChild1" presStyleCnt="0">
        <dgm:presLayoutVars>
          <dgm:orgChart val="1"/>
          <dgm:chPref val="1"/>
          <dgm:dir/>
          <dgm:animOne val="branch"/>
          <dgm:animLvl val="lvl"/>
          <dgm:resizeHandles/>
        </dgm:presLayoutVars>
      </dgm:prSet>
      <dgm:spPr/>
    </dgm:pt>
    <dgm:pt modelId="{AFCA9939-917C-4503-97C0-8697471DA12F}" type="pres">
      <dgm:prSet presAssocID="{EEA81CD0-A67D-4EC7-B5DD-2418E5465398}" presName="hierRoot1" presStyleCnt="0">
        <dgm:presLayoutVars>
          <dgm:hierBranch val="init"/>
        </dgm:presLayoutVars>
      </dgm:prSet>
      <dgm:spPr/>
    </dgm:pt>
    <dgm:pt modelId="{B10C3808-EEB5-4CDB-9406-DF5FBEDD54CC}" type="pres">
      <dgm:prSet presAssocID="{EEA81CD0-A67D-4EC7-B5DD-2418E5465398}" presName="rootComposite1" presStyleCnt="0"/>
      <dgm:spPr/>
    </dgm:pt>
    <dgm:pt modelId="{E449E7AC-573E-4091-9860-96B4C80AAF62}" type="pres">
      <dgm:prSet presAssocID="{EEA81CD0-A67D-4EC7-B5DD-2418E5465398}" presName="rootText1" presStyleLbl="node0" presStyleIdx="0" presStyleCnt="1">
        <dgm:presLayoutVars>
          <dgm:chPref val="3"/>
        </dgm:presLayoutVars>
      </dgm:prSet>
      <dgm:spPr/>
    </dgm:pt>
    <dgm:pt modelId="{918731AE-E7E3-485E-92C7-A42193EE18DE}" type="pres">
      <dgm:prSet presAssocID="{EEA81CD0-A67D-4EC7-B5DD-2418E5465398}" presName="rootConnector1" presStyleLbl="node1" presStyleIdx="0" presStyleCnt="0"/>
      <dgm:spPr/>
    </dgm:pt>
    <dgm:pt modelId="{6D41C162-D39A-44A0-839B-10955BE422EE}" type="pres">
      <dgm:prSet presAssocID="{EEA81CD0-A67D-4EC7-B5DD-2418E5465398}" presName="hierChild2" presStyleCnt="0"/>
      <dgm:spPr/>
    </dgm:pt>
    <dgm:pt modelId="{65C18816-827E-43E5-9B35-9C7151C6CB10}" type="pres">
      <dgm:prSet presAssocID="{EEA81CD0-A67D-4EC7-B5DD-2418E5465398}" presName="hierChild3" presStyleCnt="0"/>
      <dgm:spPr/>
    </dgm:pt>
    <dgm:pt modelId="{17EE1685-C79B-49FD-8C2A-9F396386ACAA}" type="pres">
      <dgm:prSet presAssocID="{07643EB0-8FAE-4B9E-8B36-1886B72A5788}" presName="Name111" presStyleLbl="parChTrans1D2" presStyleIdx="0" presStyleCnt="2"/>
      <dgm:spPr/>
    </dgm:pt>
    <dgm:pt modelId="{83D07B32-2027-4234-9788-4D5F1902A98A}" type="pres">
      <dgm:prSet presAssocID="{6214E5FB-2E11-4B18-8901-0FE05CE6D1AB}" presName="hierRoot3" presStyleCnt="0">
        <dgm:presLayoutVars>
          <dgm:hierBranch val="init"/>
        </dgm:presLayoutVars>
      </dgm:prSet>
      <dgm:spPr/>
    </dgm:pt>
    <dgm:pt modelId="{C1DFCBE8-1D4D-4F8F-A277-E7690192ED58}" type="pres">
      <dgm:prSet presAssocID="{6214E5FB-2E11-4B18-8901-0FE05CE6D1AB}" presName="rootComposite3" presStyleCnt="0"/>
      <dgm:spPr/>
    </dgm:pt>
    <dgm:pt modelId="{3305EDDC-8DE4-4B14-9EC8-50F93FE9AE55}" type="pres">
      <dgm:prSet presAssocID="{6214E5FB-2E11-4B18-8901-0FE05CE6D1AB}" presName="rootText3" presStyleLbl="asst1" presStyleIdx="0" presStyleCnt="2">
        <dgm:presLayoutVars>
          <dgm:chPref val="3"/>
        </dgm:presLayoutVars>
      </dgm:prSet>
      <dgm:spPr/>
      <dgm:t>
        <a:bodyPr/>
        <a:lstStyle/>
        <a:p>
          <a:endParaRPr lang="en-US"/>
        </a:p>
      </dgm:t>
    </dgm:pt>
    <dgm:pt modelId="{4B21D302-7028-4C3B-BD35-E1C044D57922}" type="pres">
      <dgm:prSet presAssocID="{6214E5FB-2E11-4B18-8901-0FE05CE6D1AB}" presName="rootConnector3" presStyleLbl="asst1" presStyleIdx="0" presStyleCnt="2"/>
      <dgm:spPr/>
    </dgm:pt>
    <dgm:pt modelId="{1017D0A7-92F0-4339-BF81-8C2493391A0A}" type="pres">
      <dgm:prSet presAssocID="{6214E5FB-2E11-4B18-8901-0FE05CE6D1AB}" presName="hierChild6" presStyleCnt="0"/>
      <dgm:spPr/>
    </dgm:pt>
    <dgm:pt modelId="{4532DBE2-03F3-415E-865A-2D6A17101B1F}" type="pres">
      <dgm:prSet presAssocID="{92983AD6-6864-420B-9DFA-59FC5E89F934}" presName="Name37" presStyleLbl="parChTrans1D3" presStyleIdx="0" presStyleCnt="3"/>
      <dgm:spPr/>
    </dgm:pt>
    <dgm:pt modelId="{00D8B680-420B-4645-82F8-AD8618D3A30B}" type="pres">
      <dgm:prSet presAssocID="{5B5BF40C-E50D-420E-9096-3EE19ADB7876}" presName="hierRoot2" presStyleCnt="0">
        <dgm:presLayoutVars>
          <dgm:hierBranch val="init"/>
        </dgm:presLayoutVars>
      </dgm:prSet>
      <dgm:spPr/>
    </dgm:pt>
    <dgm:pt modelId="{9A4C6727-80FE-4DEE-BC18-A93530B36665}" type="pres">
      <dgm:prSet presAssocID="{5B5BF40C-E50D-420E-9096-3EE19ADB7876}" presName="rootComposite" presStyleCnt="0"/>
      <dgm:spPr/>
    </dgm:pt>
    <dgm:pt modelId="{FD2CC2EA-6099-4A1F-9503-6801A0B74DF9}" type="pres">
      <dgm:prSet presAssocID="{5B5BF40C-E50D-420E-9096-3EE19ADB7876}" presName="rootText" presStyleLbl="node3" presStyleIdx="0" presStyleCnt="3">
        <dgm:presLayoutVars>
          <dgm:chPref val="3"/>
        </dgm:presLayoutVars>
      </dgm:prSet>
      <dgm:spPr/>
      <dgm:t>
        <a:bodyPr/>
        <a:lstStyle/>
        <a:p>
          <a:endParaRPr lang="en-US"/>
        </a:p>
      </dgm:t>
    </dgm:pt>
    <dgm:pt modelId="{D8062D58-F5AA-42DC-B0E6-7DCF5C84B426}" type="pres">
      <dgm:prSet presAssocID="{5B5BF40C-E50D-420E-9096-3EE19ADB7876}" presName="rootConnector" presStyleLbl="node3" presStyleIdx="0" presStyleCnt="3"/>
      <dgm:spPr/>
    </dgm:pt>
    <dgm:pt modelId="{BCC3A8C9-1590-4AC2-A23A-51A4BB902287}" type="pres">
      <dgm:prSet presAssocID="{5B5BF40C-E50D-420E-9096-3EE19ADB7876}" presName="hierChild4" presStyleCnt="0"/>
      <dgm:spPr/>
    </dgm:pt>
    <dgm:pt modelId="{6DCF011A-C652-41B0-A505-DFD14B69E9BA}" type="pres">
      <dgm:prSet presAssocID="{5B5BF40C-E50D-420E-9096-3EE19ADB7876}" presName="hierChild5" presStyleCnt="0"/>
      <dgm:spPr/>
    </dgm:pt>
    <dgm:pt modelId="{924253B1-7D03-478B-99EC-EF28131C9CE3}" type="pres">
      <dgm:prSet presAssocID="{6214E5FB-2E11-4B18-8901-0FE05CE6D1AB}" presName="hierChild7" presStyleCnt="0"/>
      <dgm:spPr/>
    </dgm:pt>
    <dgm:pt modelId="{B6E8F005-BD3A-45DB-A5BE-930DBE65979E}" type="pres">
      <dgm:prSet presAssocID="{622680B7-643D-4AED-BCD0-A007F1522C44}" presName="Name111" presStyleLbl="parChTrans1D2" presStyleIdx="1" presStyleCnt="2"/>
      <dgm:spPr/>
    </dgm:pt>
    <dgm:pt modelId="{4097BE82-90AE-4939-A226-B7B67A6B505B}" type="pres">
      <dgm:prSet presAssocID="{152508EB-54AC-4BE0-A826-F0A3F9DFE747}" presName="hierRoot3" presStyleCnt="0">
        <dgm:presLayoutVars>
          <dgm:hierBranch val="init"/>
        </dgm:presLayoutVars>
      </dgm:prSet>
      <dgm:spPr/>
    </dgm:pt>
    <dgm:pt modelId="{AF613978-DDF4-4753-8BBB-57767B76ECAA}" type="pres">
      <dgm:prSet presAssocID="{152508EB-54AC-4BE0-A826-F0A3F9DFE747}" presName="rootComposite3" presStyleCnt="0"/>
      <dgm:spPr/>
    </dgm:pt>
    <dgm:pt modelId="{3AC60CFC-3BCD-4376-99C4-11965DE3758E}" type="pres">
      <dgm:prSet presAssocID="{152508EB-54AC-4BE0-A826-F0A3F9DFE747}" presName="rootText3" presStyleLbl="asst1" presStyleIdx="1" presStyleCnt="2">
        <dgm:presLayoutVars>
          <dgm:chPref val="3"/>
        </dgm:presLayoutVars>
      </dgm:prSet>
      <dgm:spPr/>
      <dgm:t>
        <a:bodyPr/>
        <a:lstStyle/>
        <a:p>
          <a:endParaRPr lang="en-US"/>
        </a:p>
      </dgm:t>
    </dgm:pt>
    <dgm:pt modelId="{927AE7B1-7D28-4FE6-9251-C3EDB9E74EB6}" type="pres">
      <dgm:prSet presAssocID="{152508EB-54AC-4BE0-A826-F0A3F9DFE747}" presName="rootConnector3" presStyleLbl="asst1" presStyleIdx="1" presStyleCnt="2"/>
      <dgm:spPr/>
    </dgm:pt>
    <dgm:pt modelId="{3505ED18-42EF-46B1-AAEE-243C44E8EC56}" type="pres">
      <dgm:prSet presAssocID="{152508EB-54AC-4BE0-A826-F0A3F9DFE747}" presName="hierChild6" presStyleCnt="0"/>
      <dgm:spPr/>
    </dgm:pt>
    <dgm:pt modelId="{719E98C1-8557-4B7D-8C1D-4DA5D7CB38EC}" type="pres">
      <dgm:prSet presAssocID="{2777272E-35B4-4C33-AF1D-559EB0C83B5D}" presName="Name37" presStyleLbl="parChTrans1D3" presStyleIdx="1" presStyleCnt="3"/>
      <dgm:spPr/>
    </dgm:pt>
    <dgm:pt modelId="{9FE84A78-F344-4AF7-B18F-E224AD886826}" type="pres">
      <dgm:prSet presAssocID="{64AB5EB0-95D1-44DD-B50B-427F98BA5B2D}" presName="hierRoot2" presStyleCnt="0">
        <dgm:presLayoutVars>
          <dgm:hierBranch val="init"/>
        </dgm:presLayoutVars>
      </dgm:prSet>
      <dgm:spPr/>
    </dgm:pt>
    <dgm:pt modelId="{A826B3D2-6988-4829-B0C3-D348B4833C0F}" type="pres">
      <dgm:prSet presAssocID="{64AB5EB0-95D1-44DD-B50B-427F98BA5B2D}" presName="rootComposite" presStyleCnt="0"/>
      <dgm:spPr/>
    </dgm:pt>
    <dgm:pt modelId="{062052C0-50EC-4FB4-B2A0-CB50FE749867}" type="pres">
      <dgm:prSet presAssocID="{64AB5EB0-95D1-44DD-B50B-427F98BA5B2D}" presName="rootText" presStyleLbl="node3" presStyleIdx="1" presStyleCnt="3">
        <dgm:presLayoutVars>
          <dgm:chPref val="3"/>
        </dgm:presLayoutVars>
      </dgm:prSet>
      <dgm:spPr/>
      <dgm:t>
        <a:bodyPr/>
        <a:lstStyle/>
        <a:p>
          <a:endParaRPr lang="en-US"/>
        </a:p>
      </dgm:t>
    </dgm:pt>
    <dgm:pt modelId="{BF201872-E44E-4FE6-B4C4-C869B5D5B524}" type="pres">
      <dgm:prSet presAssocID="{64AB5EB0-95D1-44DD-B50B-427F98BA5B2D}" presName="rootConnector" presStyleLbl="node3" presStyleIdx="1" presStyleCnt="3"/>
      <dgm:spPr/>
    </dgm:pt>
    <dgm:pt modelId="{007B3013-8577-4B11-BB7A-8B8EDA7D4F0A}" type="pres">
      <dgm:prSet presAssocID="{64AB5EB0-95D1-44DD-B50B-427F98BA5B2D}" presName="hierChild4" presStyleCnt="0"/>
      <dgm:spPr/>
    </dgm:pt>
    <dgm:pt modelId="{C37A67F5-6183-4543-A77F-EFD191303057}" type="pres">
      <dgm:prSet presAssocID="{64AB5EB0-95D1-44DD-B50B-427F98BA5B2D}" presName="hierChild5" presStyleCnt="0"/>
      <dgm:spPr/>
    </dgm:pt>
    <dgm:pt modelId="{A2048486-8485-4E4F-B0B1-0F64669B5AD3}" type="pres">
      <dgm:prSet presAssocID="{4668018B-0318-433B-BF30-8656D90572E3}" presName="Name37" presStyleLbl="parChTrans1D3" presStyleIdx="2" presStyleCnt="3"/>
      <dgm:spPr/>
    </dgm:pt>
    <dgm:pt modelId="{692BEBF8-3FC3-4DD1-B05C-B8033B9F3EE7}" type="pres">
      <dgm:prSet presAssocID="{C7082572-5A8F-4FB0-BFBC-2E4EEB746E75}" presName="hierRoot2" presStyleCnt="0">
        <dgm:presLayoutVars>
          <dgm:hierBranch val="init"/>
        </dgm:presLayoutVars>
      </dgm:prSet>
      <dgm:spPr/>
    </dgm:pt>
    <dgm:pt modelId="{F065D6A6-2729-4C82-B14B-CD0697A1B813}" type="pres">
      <dgm:prSet presAssocID="{C7082572-5A8F-4FB0-BFBC-2E4EEB746E75}" presName="rootComposite" presStyleCnt="0"/>
      <dgm:spPr/>
    </dgm:pt>
    <dgm:pt modelId="{9DE21B85-8275-4634-BC99-51EE57180889}" type="pres">
      <dgm:prSet presAssocID="{C7082572-5A8F-4FB0-BFBC-2E4EEB746E75}" presName="rootText" presStyleLbl="node3" presStyleIdx="2" presStyleCnt="3">
        <dgm:presLayoutVars>
          <dgm:chPref val="3"/>
        </dgm:presLayoutVars>
      </dgm:prSet>
      <dgm:spPr/>
      <dgm:t>
        <a:bodyPr/>
        <a:lstStyle/>
        <a:p>
          <a:endParaRPr lang="en-US"/>
        </a:p>
      </dgm:t>
    </dgm:pt>
    <dgm:pt modelId="{98E10C54-CE4D-42C0-B908-873FE672FAC2}" type="pres">
      <dgm:prSet presAssocID="{C7082572-5A8F-4FB0-BFBC-2E4EEB746E75}" presName="rootConnector" presStyleLbl="node3" presStyleIdx="2" presStyleCnt="3"/>
      <dgm:spPr/>
    </dgm:pt>
    <dgm:pt modelId="{C35E0065-F3B1-404C-8E80-F6D73FF578B5}" type="pres">
      <dgm:prSet presAssocID="{C7082572-5A8F-4FB0-BFBC-2E4EEB746E75}" presName="hierChild4" presStyleCnt="0"/>
      <dgm:spPr/>
    </dgm:pt>
    <dgm:pt modelId="{834F179D-765F-45DE-B435-8E85D5668A26}" type="pres">
      <dgm:prSet presAssocID="{C7082572-5A8F-4FB0-BFBC-2E4EEB746E75}" presName="hierChild5" presStyleCnt="0"/>
      <dgm:spPr/>
    </dgm:pt>
    <dgm:pt modelId="{497C4F51-967F-4775-B33B-2BF139BFD6EB}" type="pres">
      <dgm:prSet presAssocID="{152508EB-54AC-4BE0-A826-F0A3F9DFE747}" presName="hierChild7" presStyleCnt="0"/>
      <dgm:spPr/>
    </dgm:pt>
  </dgm:ptLst>
  <dgm:cxnLst>
    <dgm:cxn modelId="{5AB3BF1B-DC42-428C-8528-04CD1429725D}" type="presOf" srcId="{152508EB-54AC-4BE0-A826-F0A3F9DFE747}" destId="{3AC60CFC-3BCD-4376-99C4-11965DE3758E}" srcOrd="0" destOrd="0" presId="urn:microsoft.com/office/officeart/2005/8/layout/orgChart1"/>
    <dgm:cxn modelId="{AD28FAC8-BE31-4E43-8297-2354D109F28A}" type="presOf" srcId="{EEA81CD0-A67D-4EC7-B5DD-2418E5465398}" destId="{918731AE-E7E3-485E-92C7-A42193EE18DE}" srcOrd="1" destOrd="0" presId="urn:microsoft.com/office/officeart/2005/8/layout/orgChart1"/>
    <dgm:cxn modelId="{139917BC-3F28-4EDD-9527-3E0CAD41AF7C}" type="presOf" srcId="{F05472E7-7FDE-4468-8F6C-700D68AFB73A}" destId="{07D16800-CAA9-4EA7-8611-7B764B6A6710}" srcOrd="0" destOrd="0" presId="urn:microsoft.com/office/officeart/2005/8/layout/orgChart1"/>
    <dgm:cxn modelId="{8A48F587-29F4-4CC6-894E-1F444C25131F}" type="presOf" srcId="{64AB5EB0-95D1-44DD-B50B-427F98BA5B2D}" destId="{062052C0-50EC-4FB4-B2A0-CB50FE749867}" srcOrd="0" destOrd="0" presId="urn:microsoft.com/office/officeart/2005/8/layout/orgChart1"/>
    <dgm:cxn modelId="{9E6612D6-7D1F-4DAD-B4A5-83DAADE39022}" type="presOf" srcId="{4668018B-0318-433B-BF30-8656D90572E3}" destId="{A2048486-8485-4E4F-B0B1-0F64669B5AD3}" srcOrd="0" destOrd="0" presId="urn:microsoft.com/office/officeart/2005/8/layout/orgChart1"/>
    <dgm:cxn modelId="{EE72F1B4-E099-49F2-8BC1-39ED8911B2D4}" type="presOf" srcId="{2777272E-35B4-4C33-AF1D-559EB0C83B5D}" destId="{719E98C1-8557-4B7D-8C1D-4DA5D7CB38EC}" srcOrd="0" destOrd="0" presId="urn:microsoft.com/office/officeart/2005/8/layout/orgChart1"/>
    <dgm:cxn modelId="{186EE54D-2B1F-46C2-AA73-613537B59516}" type="presOf" srcId="{5B5BF40C-E50D-420E-9096-3EE19ADB7876}" destId="{D8062D58-F5AA-42DC-B0E6-7DCF5C84B426}" srcOrd="1" destOrd="0" presId="urn:microsoft.com/office/officeart/2005/8/layout/orgChart1"/>
    <dgm:cxn modelId="{C515C9A0-A59F-4C49-8788-EFA02EB7BA6A}" srcId="{152508EB-54AC-4BE0-A826-F0A3F9DFE747}" destId="{C7082572-5A8F-4FB0-BFBC-2E4EEB746E75}" srcOrd="1" destOrd="0" parTransId="{4668018B-0318-433B-BF30-8656D90572E3}" sibTransId="{8862A0BA-D6C3-485E-A9FA-180AE8253764}"/>
    <dgm:cxn modelId="{277D4969-EE38-488D-883A-2D5B08EA5F2A}" type="presOf" srcId="{C7082572-5A8F-4FB0-BFBC-2E4EEB746E75}" destId="{9DE21B85-8275-4634-BC99-51EE57180889}" srcOrd="0" destOrd="0" presId="urn:microsoft.com/office/officeart/2005/8/layout/orgChart1"/>
    <dgm:cxn modelId="{10B94517-C211-43DB-A269-FA28E1D97FE0}" srcId="{6214E5FB-2E11-4B18-8901-0FE05CE6D1AB}" destId="{5B5BF40C-E50D-420E-9096-3EE19ADB7876}" srcOrd="0" destOrd="0" parTransId="{92983AD6-6864-420B-9DFA-59FC5E89F934}" sibTransId="{806F07F3-E868-472F-B8C9-8566A064B545}"/>
    <dgm:cxn modelId="{29B86305-E231-4E5D-A540-46894F2967C8}" srcId="{F05472E7-7FDE-4468-8F6C-700D68AFB73A}" destId="{EEA81CD0-A67D-4EC7-B5DD-2418E5465398}" srcOrd="0" destOrd="0" parTransId="{666BE8B8-D9B4-4024-9D2A-8CC59D5C2A13}" sibTransId="{CC1A26AC-6871-425B-B5A3-DB521A75DB26}"/>
    <dgm:cxn modelId="{87CCAA9A-4208-460E-A9C4-5103872739A3}" srcId="{152508EB-54AC-4BE0-A826-F0A3F9DFE747}" destId="{64AB5EB0-95D1-44DD-B50B-427F98BA5B2D}" srcOrd="0" destOrd="0" parTransId="{2777272E-35B4-4C33-AF1D-559EB0C83B5D}" sibTransId="{B411FF9A-CAC3-4C44-8484-E5FA55B79DE1}"/>
    <dgm:cxn modelId="{FDBBC4FF-0C01-487E-9886-C9D0375E8497}" type="presOf" srcId="{622680B7-643D-4AED-BCD0-A007F1522C44}" destId="{B6E8F005-BD3A-45DB-A5BE-930DBE65979E}" srcOrd="0" destOrd="0" presId="urn:microsoft.com/office/officeart/2005/8/layout/orgChart1"/>
    <dgm:cxn modelId="{91F94BAB-39D4-489B-8E39-FCB6F81151A6}" type="presOf" srcId="{5B5BF40C-E50D-420E-9096-3EE19ADB7876}" destId="{FD2CC2EA-6099-4A1F-9503-6801A0B74DF9}" srcOrd="0" destOrd="0" presId="urn:microsoft.com/office/officeart/2005/8/layout/orgChart1"/>
    <dgm:cxn modelId="{5FAD7A36-D9F6-4712-910B-FF001FABFCEC}" type="presOf" srcId="{64AB5EB0-95D1-44DD-B50B-427F98BA5B2D}" destId="{BF201872-E44E-4FE6-B4C4-C869B5D5B524}" srcOrd="1" destOrd="0" presId="urn:microsoft.com/office/officeart/2005/8/layout/orgChart1"/>
    <dgm:cxn modelId="{EA7B11D9-2574-4E3E-93E6-8DE6B9B69680}" type="presOf" srcId="{C7082572-5A8F-4FB0-BFBC-2E4EEB746E75}" destId="{98E10C54-CE4D-42C0-B908-873FE672FAC2}" srcOrd="1" destOrd="0" presId="urn:microsoft.com/office/officeart/2005/8/layout/orgChart1"/>
    <dgm:cxn modelId="{57AC9DCC-52BA-45A6-9781-C73A3AF2F631}" type="presOf" srcId="{6214E5FB-2E11-4B18-8901-0FE05CE6D1AB}" destId="{4B21D302-7028-4C3B-BD35-E1C044D57922}" srcOrd="1" destOrd="0" presId="urn:microsoft.com/office/officeart/2005/8/layout/orgChart1"/>
    <dgm:cxn modelId="{1AE705D2-4254-49B0-A6AB-367E28EAF1A5}" srcId="{EEA81CD0-A67D-4EC7-B5DD-2418E5465398}" destId="{6214E5FB-2E11-4B18-8901-0FE05CE6D1AB}" srcOrd="0" destOrd="0" parTransId="{07643EB0-8FAE-4B9E-8B36-1886B72A5788}" sibTransId="{9B2BD999-EFCB-420E-B290-233ADD2A5C02}"/>
    <dgm:cxn modelId="{FC8842D3-3F0D-41BE-A067-A3B30BBDCB47}" type="presOf" srcId="{6214E5FB-2E11-4B18-8901-0FE05CE6D1AB}" destId="{3305EDDC-8DE4-4B14-9EC8-50F93FE9AE55}" srcOrd="0" destOrd="0" presId="urn:microsoft.com/office/officeart/2005/8/layout/orgChart1"/>
    <dgm:cxn modelId="{B402224E-10ED-4782-94B9-C3C9C990B40B}" type="presOf" srcId="{EEA81CD0-A67D-4EC7-B5DD-2418E5465398}" destId="{E449E7AC-573E-4091-9860-96B4C80AAF62}" srcOrd="0" destOrd="0" presId="urn:microsoft.com/office/officeart/2005/8/layout/orgChart1"/>
    <dgm:cxn modelId="{B626821C-42A6-42EC-B22B-714FA5AFC067}" type="presOf" srcId="{92983AD6-6864-420B-9DFA-59FC5E89F934}" destId="{4532DBE2-03F3-415E-865A-2D6A17101B1F}" srcOrd="0" destOrd="0" presId="urn:microsoft.com/office/officeart/2005/8/layout/orgChart1"/>
    <dgm:cxn modelId="{BA821B64-E9A7-4295-843C-3D99D9725460}" type="presOf" srcId="{07643EB0-8FAE-4B9E-8B36-1886B72A5788}" destId="{17EE1685-C79B-49FD-8C2A-9F396386ACAA}" srcOrd="0" destOrd="0" presId="urn:microsoft.com/office/officeart/2005/8/layout/orgChart1"/>
    <dgm:cxn modelId="{673E15F1-BB99-4C10-AD78-90A03E30E6D9}" srcId="{EEA81CD0-A67D-4EC7-B5DD-2418E5465398}" destId="{152508EB-54AC-4BE0-A826-F0A3F9DFE747}" srcOrd="1" destOrd="0" parTransId="{622680B7-643D-4AED-BCD0-A007F1522C44}" sibTransId="{823B86D9-C072-43CD-879E-F2A4274DBE94}"/>
    <dgm:cxn modelId="{1CD91617-14F6-499D-9116-4EFF99832313}" type="presOf" srcId="{152508EB-54AC-4BE0-A826-F0A3F9DFE747}" destId="{927AE7B1-7D28-4FE6-9251-C3EDB9E74EB6}" srcOrd="1" destOrd="0" presId="urn:microsoft.com/office/officeart/2005/8/layout/orgChart1"/>
    <dgm:cxn modelId="{E752816E-4166-4302-9319-E0FECDF87A6C}" type="presParOf" srcId="{07D16800-CAA9-4EA7-8611-7B764B6A6710}" destId="{AFCA9939-917C-4503-97C0-8697471DA12F}" srcOrd="0" destOrd="0" presId="urn:microsoft.com/office/officeart/2005/8/layout/orgChart1"/>
    <dgm:cxn modelId="{3C56246E-B312-4758-8895-C2BF13930822}" type="presParOf" srcId="{AFCA9939-917C-4503-97C0-8697471DA12F}" destId="{B10C3808-EEB5-4CDB-9406-DF5FBEDD54CC}" srcOrd="0" destOrd="0" presId="urn:microsoft.com/office/officeart/2005/8/layout/orgChart1"/>
    <dgm:cxn modelId="{B0E9E150-0E98-4491-8BE4-E6954D21032F}" type="presParOf" srcId="{B10C3808-EEB5-4CDB-9406-DF5FBEDD54CC}" destId="{E449E7AC-573E-4091-9860-96B4C80AAF62}" srcOrd="0" destOrd="0" presId="urn:microsoft.com/office/officeart/2005/8/layout/orgChart1"/>
    <dgm:cxn modelId="{E825BC2B-F73A-42F7-897B-7F4F2CB1DB03}" type="presParOf" srcId="{B10C3808-EEB5-4CDB-9406-DF5FBEDD54CC}" destId="{918731AE-E7E3-485E-92C7-A42193EE18DE}" srcOrd="1" destOrd="0" presId="urn:microsoft.com/office/officeart/2005/8/layout/orgChart1"/>
    <dgm:cxn modelId="{BCD6BBBE-86A7-4F09-ABA8-DD2137462BDE}" type="presParOf" srcId="{AFCA9939-917C-4503-97C0-8697471DA12F}" destId="{6D41C162-D39A-44A0-839B-10955BE422EE}" srcOrd="1" destOrd="0" presId="urn:microsoft.com/office/officeart/2005/8/layout/orgChart1"/>
    <dgm:cxn modelId="{D49B6FB8-9787-4E03-8991-4DF108F2EA88}" type="presParOf" srcId="{AFCA9939-917C-4503-97C0-8697471DA12F}" destId="{65C18816-827E-43E5-9B35-9C7151C6CB10}" srcOrd="2" destOrd="0" presId="urn:microsoft.com/office/officeart/2005/8/layout/orgChart1"/>
    <dgm:cxn modelId="{69C6694A-661B-46EB-8748-E6538FADAF20}" type="presParOf" srcId="{65C18816-827E-43E5-9B35-9C7151C6CB10}" destId="{17EE1685-C79B-49FD-8C2A-9F396386ACAA}" srcOrd="0" destOrd="0" presId="urn:microsoft.com/office/officeart/2005/8/layout/orgChart1"/>
    <dgm:cxn modelId="{45E8B73D-A0BF-45CA-A1A3-2AD01F522C83}" type="presParOf" srcId="{65C18816-827E-43E5-9B35-9C7151C6CB10}" destId="{83D07B32-2027-4234-9788-4D5F1902A98A}" srcOrd="1" destOrd="0" presId="urn:microsoft.com/office/officeart/2005/8/layout/orgChart1"/>
    <dgm:cxn modelId="{1E492261-C6A1-48F6-AC5A-242B1453EEE2}" type="presParOf" srcId="{83D07B32-2027-4234-9788-4D5F1902A98A}" destId="{C1DFCBE8-1D4D-4F8F-A277-E7690192ED58}" srcOrd="0" destOrd="0" presId="urn:microsoft.com/office/officeart/2005/8/layout/orgChart1"/>
    <dgm:cxn modelId="{4C3A3229-ECCC-401D-84F4-ED5FCE64F3E8}" type="presParOf" srcId="{C1DFCBE8-1D4D-4F8F-A277-E7690192ED58}" destId="{3305EDDC-8DE4-4B14-9EC8-50F93FE9AE55}" srcOrd="0" destOrd="0" presId="urn:microsoft.com/office/officeart/2005/8/layout/orgChart1"/>
    <dgm:cxn modelId="{6DD27442-661C-40BC-85D2-19AF4E96412C}" type="presParOf" srcId="{C1DFCBE8-1D4D-4F8F-A277-E7690192ED58}" destId="{4B21D302-7028-4C3B-BD35-E1C044D57922}" srcOrd="1" destOrd="0" presId="urn:microsoft.com/office/officeart/2005/8/layout/orgChart1"/>
    <dgm:cxn modelId="{D10D6298-98CC-4A59-8BAD-BF49878AE3CA}" type="presParOf" srcId="{83D07B32-2027-4234-9788-4D5F1902A98A}" destId="{1017D0A7-92F0-4339-BF81-8C2493391A0A}" srcOrd="1" destOrd="0" presId="urn:microsoft.com/office/officeart/2005/8/layout/orgChart1"/>
    <dgm:cxn modelId="{6EEF8DD5-C009-434D-B039-A62DB83D2C0C}" type="presParOf" srcId="{1017D0A7-92F0-4339-BF81-8C2493391A0A}" destId="{4532DBE2-03F3-415E-865A-2D6A17101B1F}" srcOrd="0" destOrd="0" presId="urn:microsoft.com/office/officeart/2005/8/layout/orgChart1"/>
    <dgm:cxn modelId="{729A2CB0-29DE-46B3-963E-AF444981225A}" type="presParOf" srcId="{1017D0A7-92F0-4339-BF81-8C2493391A0A}" destId="{00D8B680-420B-4645-82F8-AD8618D3A30B}" srcOrd="1" destOrd="0" presId="urn:microsoft.com/office/officeart/2005/8/layout/orgChart1"/>
    <dgm:cxn modelId="{61EF6798-3F95-4886-98F4-71BCCF946520}" type="presParOf" srcId="{00D8B680-420B-4645-82F8-AD8618D3A30B}" destId="{9A4C6727-80FE-4DEE-BC18-A93530B36665}" srcOrd="0" destOrd="0" presId="urn:microsoft.com/office/officeart/2005/8/layout/orgChart1"/>
    <dgm:cxn modelId="{4E8A945F-1F65-4B15-9605-F9A57FD0A798}" type="presParOf" srcId="{9A4C6727-80FE-4DEE-BC18-A93530B36665}" destId="{FD2CC2EA-6099-4A1F-9503-6801A0B74DF9}" srcOrd="0" destOrd="0" presId="urn:microsoft.com/office/officeart/2005/8/layout/orgChart1"/>
    <dgm:cxn modelId="{BEF8BD2C-8902-4635-8B2F-F39F6730D454}" type="presParOf" srcId="{9A4C6727-80FE-4DEE-BC18-A93530B36665}" destId="{D8062D58-F5AA-42DC-B0E6-7DCF5C84B426}" srcOrd="1" destOrd="0" presId="urn:microsoft.com/office/officeart/2005/8/layout/orgChart1"/>
    <dgm:cxn modelId="{494A0045-F656-469A-8A8D-0E2F7C1C55E2}" type="presParOf" srcId="{00D8B680-420B-4645-82F8-AD8618D3A30B}" destId="{BCC3A8C9-1590-4AC2-A23A-51A4BB902287}" srcOrd="1" destOrd="0" presId="urn:microsoft.com/office/officeart/2005/8/layout/orgChart1"/>
    <dgm:cxn modelId="{8303E1CF-2A0F-4D67-9BBD-42858151EF70}" type="presParOf" srcId="{00D8B680-420B-4645-82F8-AD8618D3A30B}" destId="{6DCF011A-C652-41B0-A505-DFD14B69E9BA}" srcOrd="2" destOrd="0" presId="urn:microsoft.com/office/officeart/2005/8/layout/orgChart1"/>
    <dgm:cxn modelId="{5E136AA9-88F2-4438-B05E-6F16A75B2AF7}" type="presParOf" srcId="{83D07B32-2027-4234-9788-4D5F1902A98A}" destId="{924253B1-7D03-478B-99EC-EF28131C9CE3}" srcOrd="2" destOrd="0" presId="urn:microsoft.com/office/officeart/2005/8/layout/orgChart1"/>
    <dgm:cxn modelId="{C3C5FE5D-09B9-4132-BEED-9937A6D15A1A}" type="presParOf" srcId="{65C18816-827E-43E5-9B35-9C7151C6CB10}" destId="{B6E8F005-BD3A-45DB-A5BE-930DBE65979E}" srcOrd="2" destOrd="0" presId="urn:microsoft.com/office/officeart/2005/8/layout/orgChart1"/>
    <dgm:cxn modelId="{B43B9527-9A61-482D-8638-53BBC41D61F8}" type="presParOf" srcId="{65C18816-827E-43E5-9B35-9C7151C6CB10}" destId="{4097BE82-90AE-4939-A226-B7B67A6B505B}" srcOrd="3" destOrd="0" presId="urn:microsoft.com/office/officeart/2005/8/layout/orgChart1"/>
    <dgm:cxn modelId="{D4B1944E-BA35-498D-A232-FA9548A26C2C}" type="presParOf" srcId="{4097BE82-90AE-4939-A226-B7B67A6B505B}" destId="{AF613978-DDF4-4753-8BBB-57767B76ECAA}" srcOrd="0" destOrd="0" presId="urn:microsoft.com/office/officeart/2005/8/layout/orgChart1"/>
    <dgm:cxn modelId="{DF5D9963-2047-41C8-BBB7-D6FFA7602D3D}" type="presParOf" srcId="{AF613978-DDF4-4753-8BBB-57767B76ECAA}" destId="{3AC60CFC-3BCD-4376-99C4-11965DE3758E}" srcOrd="0" destOrd="0" presId="urn:microsoft.com/office/officeart/2005/8/layout/orgChart1"/>
    <dgm:cxn modelId="{D37D2AE7-AA8A-4328-841F-C1EDF0EE2765}" type="presParOf" srcId="{AF613978-DDF4-4753-8BBB-57767B76ECAA}" destId="{927AE7B1-7D28-4FE6-9251-C3EDB9E74EB6}" srcOrd="1" destOrd="0" presId="urn:microsoft.com/office/officeart/2005/8/layout/orgChart1"/>
    <dgm:cxn modelId="{46E93173-59D1-4DC6-9B10-D60EB16C1C97}" type="presParOf" srcId="{4097BE82-90AE-4939-A226-B7B67A6B505B}" destId="{3505ED18-42EF-46B1-AAEE-243C44E8EC56}" srcOrd="1" destOrd="0" presId="urn:microsoft.com/office/officeart/2005/8/layout/orgChart1"/>
    <dgm:cxn modelId="{478E5610-E665-47FB-8D34-36D6F0D1535B}" type="presParOf" srcId="{3505ED18-42EF-46B1-AAEE-243C44E8EC56}" destId="{719E98C1-8557-4B7D-8C1D-4DA5D7CB38EC}" srcOrd="0" destOrd="0" presId="urn:microsoft.com/office/officeart/2005/8/layout/orgChart1"/>
    <dgm:cxn modelId="{F3F61322-1A0C-4107-9539-29C6E01E1759}" type="presParOf" srcId="{3505ED18-42EF-46B1-AAEE-243C44E8EC56}" destId="{9FE84A78-F344-4AF7-B18F-E224AD886826}" srcOrd="1" destOrd="0" presId="urn:microsoft.com/office/officeart/2005/8/layout/orgChart1"/>
    <dgm:cxn modelId="{2CA89F01-119D-42DB-BB4E-CD4CAEDE47B1}" type="presParOf" srcId="{9FE84A78-F344-4AF7-B18F-E224AD886826}" destId="{A826B3D2-6988-4829-B0C3-D348B4833C0F}" srcOrd="0" destOrd="0" presId="urn:microsoft.com/office/officeart/2005/8/layout/orgChart1"/>
    <dgm:cxn modelId="{A8E6371A-CD85-4286-9ACB-A3D76B9CBD27}" type="presParOf" srcId="{A826B3D2-6988-4829-B0C3-D348B4833C0F}" destId="{062052C0-50EC-4FB4-B2A0-CB50FE749867}" srcOrd="0" destOrd="0" presId="urn:microsoft.com/office/officeart/2005/8/layout/orgChart1"/>
    <dgm:cxn modelId="{3AE9652C-EEF3-4874-B6E8-9826E5472CB2}" type="presParOf" srcId="{A826B3D2-6988-4829-B0C3-D348B4833C0F}" destId="{BF201872-E44E-4FE6-B4C4-C869B5D5B524}" srcOrd="1" destOrd="0" presId="urn:microsoft.com/office/officeart/2005/8/layout/orgChart1"/>
    <dgm:cxn modelId="{41ABB143-BC04-48BB-AEF6-4929A14E86F2}" type="presParOf" srcId="{9FE84A78-F344-4AF7-B18F-E224AD886826}" destId="{007B3013-8577-4B11-BB7A-8B8EDA7D4F0A}" srcOrd="1" destOrd="0" presId="urn:microsoft.com/office/officeart/2005/8/layout/orgChart1"/>
    <dgm:cxn modelId="{BE1ACA35-D072-4A0A-BFDF-56F7E341F6E2}" type="presParOf" srcId="{9FE84A78-F344-4AF7-B18F-E224AD886826}" destId="{C37A67F5-6183-4543-A77F-EFD191303057}" srcOrd="2" destOrd="0" presId="urn:microsoft.com/office/officeart/2005/8/layout/orgChart1"/>
    <dgm:cxn modelId="{F6D9E5F5-10F1-453D-B5D5-F5B9107D2CDF}" type="presParOf" srcId="{3505ED18-42EF-46B1-AAEE-243C44E8EC56}" destId="{A2048486-8485-4E4F-B0B1-0F64669B5AD3}" srcOrd="2" destOrd="0" presId="urn:microsoft.com/office/officeart/2005/8/layout/orgChart1"/>
    <dgm:cxn modelId="{20CA554A-E8E5-4EFF-838F-79A4D9F0C755}" type="presParOf" srcId="{3505ED18-42EF-46B1-AAEE-243C44E8EC56}" destId="{692BEBF8-3FC3-4DD1-B05C-B8033B9F3EE7}" srcOrd="3" destOrd="0" presId="urn:microsoft.com/office/officeart/2005/8/layout/orgChart1"/>
    <dgm:cxn modelId="{FEC0B9EA-0E31-4CD6-BE2B-73942CD2D990}" type="presParOf" srcId="{692BEBF8-3FC3-4DD1-B05C-B8033B9F3EE7}" destId="{F065D6A6-2729-4C82-B14B-CD0697A1B813}" srcOrd="0" destOrd="0" presId="urn:microsoft.com/office/officeart/2005/8/layout/orgChart1"/>
    <dgm:cxn modelId="{43E37415-A658-4BB7-9366-7DE8A35F3BFF}" type="presParOf" srcId="{F065D6A6-2729-4C82-B14B-CD0697A1B813}" destId="{9DE21B85-8275-4634-BC99-51EE57180889}" srcOrd="0" destOrd="0" presId="urn:microsoft.com/office/officeart/2005/8/layout/orgChart1"/>
    <dgm:cxn modelId="{7C6A59B0-53E6-4922-BE9F-AFA472C4AC77}" type="presParOf" srcId="{F065D6A6-2729-4C82-B14B-CD0697A1B813}" destId="{98E10C54-CE4D-42C0-B908-873FE672FAC2}" srcOrd="1" destOrd="0" presId="urn:microsoft.com/office/officeart/2005/8/layout/orgChart1"/>
    <dgm:cxn modelId="{D9EB9811-2A32-4E8C-86DD-DD7094B7912C}" type="presParOf" srcId="{692BEBF8-3FC3-4DD1-B05C-B8033B9F3EE7}" destId="{C35E0065-F3B1-404C-8E80-F6D73FF578B5}" srcOrd="1" destOrd="0" presId="urn:microsoft.com/office/officeart/2005/8/layout/orgChart1"/>
    <dgm:cxn modelId="{BEA98DF4-2AEA-4BD8-AE75-38DA90716055}" type="presParOf" srcId="{692BEBF8-3FC3-4DD1-B05C-B8033B9F3EE7}" destId="{834F179D-765F-45DE-B435-8E85D5668A26}" srcOrd="2" destOrd="0" presId="urn:microsoft.com/office/officeart/2005/8/layout/orgChart1"/>
    <dgm:cxn modelId="{CEA75AF6-5440-4190-ACF6-814FAD2174A9}" type="presParOf" srcId="{4097BE82-90AE-4939-A226-B7B67A6B505B}" destId="{497C4F51-967F-4775-B33B-2BF139BFD6EB}" srcOrd="2" destOrd="0" presId="urn:microsoft.com/office/officeart/2005/8/layout/orgChart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D73221-E4B8-41B2-BC78-652F3C8263B6}">
      <dsp:nvSpPr>
        <dsp:cNvPr id="0" name=""/>
        <dsp:cNvSpPr/>
      </dsp:nvSpPr>
      <dsp:spPr>
        <a:xfrm>
          <a:off x="2715453" y="1385261"/>
          <a:ext cx="171550" cy="2150102"/>
        </a:xfrm>
        <a:custGeom>
          <a:avLst/>
          <a:gdLst/>
          <a:ahLst/>
          <a:cxnLst/>
          <a:rect l="0" t="0" r="0" b="0"/>
          <a:pathLst>
            <a:path>
              <a:moveTo>
                <a:pt x="0" y="0"/>
              </a:moveTo>
              <a:lnTo>
                <a:pt x="0" y="2150102"/>
              </a:lnTo>
              <a:lnTo>
                <a:pt x="171550" y="2150102"/>
              </a:lnTo>
            </a:path>
          </a:pathLst>
        </a:custGeom>
        <a:noFill/>
        <a:ln w="1587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CC8EB05-683E-44F4-8F3B-58D6DDE4B897}">
      <dsp:nvSpPr>
        <dsp:cNvPr id="0" name=""/>
        <dsp:cNvSpPr/>
      </dsp:nvSpPr>
      <dsp:spPr>
        <a:xfrm>
          <a:off x="2715453" y="1385261"/>
          <a:ext cx="171550" cy="1338095"/>
        </a:xfrm>
        <a:custGeom>
          <a:avLst/>
          <a:gdLst/>
          <a:ahLst/>
          <a:cxnLst/>
          <a:rect l="0" t="0" r="0" b="0"/>
          <a:pathLst>
            <a:path>
              <a:moveTo>
                <a:pt x="0" y="0"/>
              </a:moveTo>
              <a:lnTo>
                <a:pt x="0" y="1338095"/>
              </a:lnTo>
              <a:lnTo>
                <a:pt x="171550" y="1338095"/>
              </a:lnTo>
            </a:path>
          </a:pathLst>
        </a:custGeom>
        <a:noFill/>
        <a:ln w="1587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AEC51B-A01C-42CD-8B75-CC66250D4A42}">
      <dsp:nvSpPr>
        <dsp:cNvPr id="0" name=""/>
        <dsp:cNvSpPr/>
      </dsp:nvSpPr>
      <dsp:spPr>
        <a:xfrm>
          <a:off x="2715453" y="1385261"/>
          <a:ext cx="171550" cy="526088"/>
        </a:xfrm>
        <a:custGeom>
          <a:avLst/>
          <a:gdLst/>
          <a:ahLst/>
          <a:cxnLst/>
          <a:rect l="0" t="0" r="0" b="0"/>
          <a:pathLst>
            <a:path>
              <a:moveTo>
                <a:pt x="0" y="0"/>
              </a:moveTo>
              <a:lnTo>
                <a:pt x="0" y="526088"/>
              </a:lnTo>
              <a:lnTo>
                <a:pt x="171550" y="526088"/>
              </a:lnTo>
            </a:path>
          </a:pathLst>
        </a:custGeom>
        <a:noFill/>
        <a:ln w="1587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E8F005-BD3A-45DB-A5BE-930DBE65979E}">
      <dsp:nvSpPr>
        <dsp:cNvPr id="0" name=""/>
        <dsp:cNvSpPr/>
      </dsp:nvSpPr>
      <dsp:spPr>
        <a:xfrm>
          <a:off x="2023532" y="573254"/>
          <a:ext cx="120085" cy="526088"/>
        </a:xfrm>
        <a:custGeom>
          <a:avLst/>
          <a:gdLst/>
          <a:ahLst/>
          <a:cxnLst/>
          <a:rect l="0" t="0" r="0" b="0"/>
          <a:pathLst>
            <a:path>
              <a:moveTo>
                <a:pt x="0" y="0"/>
              </a:moveTo>
              <a:lnTo>
                <a:pt x="0" y="526088"/>
              </a:lnTo>
              <a:lnTo>
                <a:pt x="120085" y="526088"/>
              </a:lnTo>
            </a:path>
          </a:pathLst>
        </a:cu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FA4F5C5-300C-4231-A4E2-C25D24D6A2A3}">
      <dsp:nvSpPr>
        <dsp:cNvPr id="0" name=""/>
        <dsp:cNvSpPr/>
      </dsp:nvSpPr>
      <dsp:spPr>
        <a:xfrm>
          <a:off x="588224" y="1385261"/>
          <a:ext cx="171550" cy="1338095"/>
        </a:xfrm>
        <a:custGeom>
          <a:avLst/>
          <a:gdLst/>
          <a:ahLst/>
          <a:cxnLst/>
          <a:rect l="0" t="0" r="0" b="0"/>
          <a:pathLst>
            <a:path>
              <a:moveTo>
                <a:pt x="0" y="0"/>
              </a:moveTo>
              <a:lnTo>
                <a:pt x="0" y="1338095"/>
              </a:lnTo>
              <a:lnTo>
                <a:pt x="171550" y="1338095"/>
              </a:lnTo>
            </a:path>
          </a:pathLst>
        </a:custGeom>
        <a:noFill/>
        <a:ln w="1587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32DBE2-03F3-415E-865A-2D6A17101B1F}">
      <dsp:nvSpPr>
        <dsp:cNvPr id="0" name=""/>
        <dsp:cNvSpPr/>
      </dsp:nvSpPr>
      <dsp:spPr>
        <a:xfrm>
          <a:off x="588224" y="1385261"/>
          <a:ext cx="171550" cy="526088"/>
        </a:xfrm>
        <a:custGeom>
          <a:avLst/>
          <a:gdLst/>
          <a:ahLst/>
          <a:cxnLst/>
          <a:rect l="0" t="0" r="0" b="0"/>
          <a:pathLst>
            <a:path>
              <a:moveTo>
                <a:pt x="0" y="0"/>
              </a:moveTo>
              <a:lnTo>
                <a:pt x="0" y="526088"/>
              </a:lnTo>
              <a:lnTo>
                <a:pt x="171550" y="526088"/>
              </a:lnTo>
            </a:path>
          </a:pathLst>
        </a:custGeom>
        <a:noFill/>
        <a:ln w="15875"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EE1685-C79B-49FD-8C2A-9F396386ACAA}">
      <dsp:nvSpPr>
        <dsp:cNvPr id="0" name=""/>
        <dsp:cNvSpPr/>
      </dsp:nvSpPr>
      <dsp:spPr>
        <a:xfrm>
          <a:off x="1160060" y="573254"/>
          <a:ext cx="863471" cy="526088"/>
        </a:xfrm>
        <a:custGeom>
          <a:avLst/>
          <a:gdLst/>
          <a:ahLst/>
          <a:cxnLst/>
          <a:rect l="0" t="0" r="0" b="0"/>
          <a:pathLst>
            <a:path>
              <a:moveTo>
                <a:pt x="863471" y="0"/>
              </a:moveTo>
              <a:lnTo>
                <a:pt x="863471" y="526088"/>
              </a:lnTo>
              <a:lnTo>
                <a:pt x="0" y="526088"/>
              </a:lnTo>
            </a:path>
          </a:pathLst>
        </a:custGeom>
        <a:noFill/>
        <a:ln w="15875"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449E7AC-573E-4091-9860-96B4C80AAF62}">
      <dsp:nvSpPr>
        <dsp:cNvPr id="0" name=""/>
        <dsp:cNvSpPr/>
      </dsp:nvSpPr>
      <dsp:spPr>
        <a:xfrm>
          <a:off x="1451696" y="1418"/>
          <a:ext cx="1143671" cy="571835"/>
        </a:xfrm>
        <a:prstGeom prst="rect">
          <a:avLst/>
        </a:prstGeom>
        <a:gradFill rotWithShape="0">
          <a:gsLst>
            <a:gs pos="0">
              <a:schemeClr val="accent2">
                <a:hueOff val="0"/>
                <a:satOff val="0"/>
                <a:lumOff val="0"/>
                <a:alphaOff val="0"/>
                <a:tint val="58000"/>
                <a:satMod val="108000"/>
                <a:lumMod val="110000"/>
              </a:schemeClr>
            </a:gs>
            <a:gs pos="100000">
              <a:schemeClr val="accent2">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PC</a:t>
          </a:r>
          <a:endParaRPr lang="en-US" sz="1200" kern="1200" dirty="0"/>
        </a:p>
      </dsp:txBody>
      <dsp:txXfrm>
        <a:off x="1451696" y="1418"/>
        <a:ext cx="1143671" cy="571835"/>
      </dsp:txXfrm>
    </dsp:sp>
    <dsp:sp modelId="{3305EDDC-8DE4-4B14-9EC8-50F93FE9AE55}">
      <dsp:nvSpPr>
        <dsp:cNvPr id="0" name=""/>
        <dsp:cNvSpPr/>
      </dsp:nvSpPr>
      <dsp:spPr>
        <a:xfrm>
          <a:off x="16389" y="813425"/>
          <a:ext cx="1143671" cy="571835"/>
        </a:xfrm>
        <a:prstGeom prst="rect">
          <a:avLst/>
        </a:prstGeom>
        <a:gradFill rotWithShape="0">
          <a:gsLst>
            <a:gs pos="0">
              <a:schemeClr val="accent2">
                <a:hueOff val="0"/>
                <a:satOff val="0"/>
                <a:lumOff val="0"/>
                <a:alphaOff val="0"/>
                <a:tint val="58000"/>
                <a:satMod val="108000"/>
                <a:lumMod val="110000"/>
              </a:schemeClr>
            </a:gs>
            <a:gs pos="100000">
              <a:schemeClr val="accent2">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Desktop</a:t>
          </a:r>
          <a:endParaRPr lang="en-US" sz="1200" kern="1200" dirty="0"/>
        </a:p>
      </dsp:txBody>
      <dsp:txXfrm>
        <a:off x="16389" y="813425"/>
        <a:ext cx="1143671" cy="571835"/>
      </dsp:txXfrm>
    </dsp:sp>
    <dsp:sp modelId="{FD2CC2EA-6099-4A1F-9503-6801A0B74DF9}">
      <dsp:nvSpPr>
        <dsp:cNvPr id="0" name=""/>
        <dsp:cNvSpPr/>
      </dsp:nvSpPr>
      <dsp:spPr>
        <a:xfrm>
          <a:off x="759775" y="1625432"/>
          <a:ext cx="1143671" cy="571835"/>
        </a:xfrm>
        <a:prstGeom prst="rect">
          <a:avLst/>
        </a:prstGeom>
        <a:gradFill rotWithShape="0">
          <a:gsLst>
            <a:gs pos="0">
              <a:schemeClr val="accent2">
                <a:hueOff val="0"/>
                <a:satOff val="0"/>
                <a:lumOff val="0"/>
                <a:alphaOff val="0"/>
                <a:tint val="58000"/>
                <a:satMod val="108000"/>
                <a:lumMod val="110000"/>
              </a:schemeClr>
            </a:gs>
            <a:gs pos="100000">
              <a:schemeClr val="accent2">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Business Laptop</a:t>
          </a:r>
          <a:endParaRPr lang="en-US" sz="1200" kern="1200" dirty="0"/>
        </a:p>
      </dsp:txBody>
      <dsp:txXfrm>
        <a:off x="759775" y="1625432"/>
        <a:ext cx="1143671" cy="571835"/>
      </dsp:txXfrm>
    </dsp:sp>
    <dsp:sp modelId="{40984F18-BB3D-4C2B-B79F-C5D7A94B64F2}">
      <dsp:nvSpPr>
        <dsp:cNvPr id="0" name=""/>
        <dsp:cNvSpPr/>
      </dsp:nvSpPr>
      <dsp:spPr>
        <a:xfrm>
          <a:off x="759775" y="2437438"/>
          <a:ext cx="1143671" cy="571835"/>
        </a:xfrm>
        <a:prstGeom prst="rect">
          <a:avLst/>
        </a:prstGeom>
        <a:gradFill rotWithShape="0">
          <a:gsLst>
            <a:gs pos="0">
              <a:schemeClr val="accent2">
                <a:hueOff val="0"/>
                <a:satOff val="0"/>
                <a:lumOff val="0"/>
                <a:alphaOff val="0"/>
                <a:tint val="58000"/>
                <a:satMod val="108000"/>
                <a:lumMod val="110000"/>
              </a:schemeClr>
            </a:gs>
            <a:gs pos="100000">
              <a:schemeClr val="accent2">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Personal Laptop</a:t>
          </a:r>
          <a:endParaRPr lang="en-US" sz="1200" kern="1200" dirty="0"/>
        </a:p>
      </dsp:txBody>
      <dsp:txXfrm>
        <a:off x="759775" y="2437438"/>
        <a:ext cx="1143671" cy="571835"/>
      </dsp:txXfrm>
    </dsp:sp>
    <dsp:sp modelId="{3AC60CFC-3BCD-4376-99C4-11965DE3758E}">
      <dsp:nvSpPr>
        <dsp:cNvPr id="0" name=""/>
        <dsp:cNvSpPr/>
      </dsp:nvSpPr>
      <dsp:spPr>
        <a:xfrm>
          <a:off x="2143617" y="813425"/>
          <a:ext cx="1143671" cy="571835"/>
        </a:xfrm>
        <a:prstGeom prst="rect">
          <a:avLst/>
        </a:prstGeom>
        <a:gradFill rotWithShape="0">
          <a:gsLst>
            <a:gs pos="0">
              <a:schemeClr val="accent2">
                <a:hueOff val="0"/>
                <a:satOff val="0"/>
                <a:lumOff val="0"/>
                <a:alphaOff val="0"/>
                <a:tint val="58000"/>
                <a:satMod val="108000"/>
                <a:lumMod val="110000"/>
              </a:schemeClr>
            </a:gs>
            <a:gs pos="100000">
              <a:schemeClr val="accent2">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Notebook</a:t>
          </a:r>
          <a:endParaRPr lang="en-US" sz="1200" kern="1200" dirty="0"/>
        </a:p>
      </dsp:txBody>
      <dsp:txXfrm>
        <a:off x="2143617" y="813425"/>
        <a:ext cx="1143671" cy="571835"/>
      </dsp:txXfrm>
    </dsp:sp>
    <dsp:sp modelId="{1E21DE5E-BE6A-41F5-B9B4-4D0A4541CEE6}">
      <dsp:nvSpPr>
        <dsp:cNvPr id="0" name=""/>
        <dsp:cNvSpPr/>
      </dsp:nvSpPr>
      <dsp:spPr>
        <a:xfrm>
          <a:off x="2887004" y="1625432"/>
          <a:ext cx="1143671" cy="571835"/>
        </a:xfrm>
        <a:prstGeom prst="rect">
          <a:avLst/>
        </a:prstGeom>
        <a:gradFill rotWithShape="0">
          <a:gsLst>
            <a:gs pos="0">
              <a:schemeClr val="accent2">
                <a:hueOff val="0"/>
                <a:satOff val="0"/>
                <a:lumOff val="0"/>
                <a:alphaOff val="0"/>
                <a:tint val="58000"/>
                <a:satMod val="108000"/>
                <a:lumMod val="110000"/>
              </a:schemeClr>
            </a:gs>
            <a:gs pos="100000">
              <a:schemeClr val="accent2">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Gaming Laptop</a:t>
          </a:r>
          <a:endParaRPr lang="en-US" sz="1200" kern="1200" dirty="0"/>
        </a:p>
      </dsp:txBody>
      <dsp:txXfrm>
        <a:off x="2887004" y="1625432"/>
        <a:ext cx="1143671" cy="571835"/>
      </dsp:txXfrm>
    </dsp:sp>
    <dsp:sp modelId="{4BF82B75-289E-4A29-BFBA-8E99EF338361}">
      <dsp:nvSpPr>
        <dsp:cNvPr id="0" name=""/>
        <dsp:cNvSpPr/>
      </dsp:nvSpPr>
      <dsp:spPr>
        <a:xfrm>
          <a:off x="2887004" y="2437438"/>
          <a:ext cx="1143671" cy="571835"/>
        </a:xfrm>
        <a:prstGeom prst="rect">
          <a:avLst/>
        </a:prstGeom>
        <a:gradFill rotWithShape="0">
          <a:gsLst>
            <a:gs pos="0">
              <a:schemeClr val="accent2">
                <a:hueOff val="0"/>
                <a:satOff val="0"/>
                <a:lumOff val="0"/>
                <a:alphaOff val="0"/>
                <a:tint val="58000"/>
                <a:satMod val="108000"/>
                <a:lumMod val="110000"/>
              </a:schemeClr>
            </a:gs>
            <a:gs pos="100000">
              <a:schemeClr val="accent2">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Business Laptop</a:t>
          </a:r>
          <a:endParaRPr lang="en-US" sz="1200" kern="1200" dirty="0"/>
        </a:p>
      </dsp:txBody>
      <dsp:txXfrm>
        <a:off x="2887004" y="2437438"/>
        <a:ext cx="1143671" cy="571835"/>
      </dsp:txXfrm>
    </dsp:sp>
    <dsp:sp modelId="{D22FC5AC-E260-4492-8D7C-A62FFA965F6D}">
      <dsp:nvSpPr>
        <dsp:cNvPr id="0" name=""/>
        <dsp:cNvSpPr/>
      </dsp:nvSpPr>
      <dsp:spPr>
        <a:xfrm>
          <a:off x="2887004" y="3249445"/>
          <a:ext cx="1143671" cy="571835"/>
        </a:xfrm>
        <a:prstGeom prst="rect">
          <a:avLst/>
        </a:prstGeom>
        <a:gradFill rotWithShape="0">
          <a:gsLst>
            <a:gs pos="0">
              <a:schemeClr val="accent2">
                <a:hueOff val="0"/>
                <a:satOff val="0"/>
                <a:lumOff val="0"/>
                <a:alphaOff val="0"/>
                <a:tint val="58000"/>
                <a:satMod val="108000"/>
                <a:lumMod val="110000"/>
              </a:schemeClr>
            </a:gs>
            <a:gs pos="100000">
              <a:schemeClr val="accent2">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Personal Laptop</a:t>
          </a:r>
          <a:endParaRPr lang="en-US" sz="1200" kern="1200" dirty="0"/>
        </a:p>
      </dsp:txBody>
      <dsp:txXfrm>
        <a:off x="2887004" y="3249445"/>
        <a:ext cx="1143671" cy="5718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D73221-E4B8-41B2-BC78-652F3C8263B6}">
      <dsp:nvSpPr>
        <dsp:cNvPr id="0" name=""/>
        <dsp:cNvSpPr/>
      </dsp:nvSpPr>
      <dsp:spPr>
        <a:xfrm>
          <a:off x="2594404" y="1142323"/>
          <a:ext cx="141538" cy="1773950"/>
        </a:xfrm>
        <a:custGeom>
          <a:avLst/>
          <a:gdLst/>
          <a:ahLst/>
          <a:cxnLst/>
          <a:rect l="0" t="0" r="0" b="0"/>
          <a:pathLst>
            <a:path>
              <a:moveTo>
                <a:pt x="0" y="0"/>
              </a:moveTo>
              <a:lnTo>
                <a:pt x="0" y="1773950"/>
              </a:lnTo>
              <a:lnTo>
                <a:pt x="141538" y="1773950"/>
              </a:lnTo>
            </a:path>
          </a:pathLst>
        </a:custGeom>
        <a:noFill/>
        <a:ln w="15875" cap="flat" cmpd="sng" algn="ctr">
          <a:solidFill>
            <a:schemeClr val="accent2">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CC8EB05-683E-44F4-8F3B-58D6DDE4B897}">
      <dsp:nvSpPr>
        <dsp:cNvPr id="0" name=""/>
        <dsp:cNvSpPr/>
      </dsp:nvSpPr>
      <dsp:spPr>
        <a:xfrm>
          <a:off x="2594404" y="1142323"/>
          <a:ext cx="141538" cy="1104000"/>
        </a:xfrm>
        <a:custGeom>
          <a:avLst/>
          <a:gdLst/>
          <a:ahLst/>
          <a:cxnLst/>
          <a:rect l="0" t="0" r="0" b="0"/>
          <a:pathLst>
            <a:path>
              <a:moveTo>
                <a:pt x="0" y="0"/>
              </a:moveTo>
              <a:lnTo>
                <a:pt x="0" y="1104000"/>
              </a:lnTo>
              <a:lnTo>
                <a:pt x="141538" y="1104000"/>
              </a:lnTo>
            </a:path>
          </a:pathLst>
        </a:custGeom>
        <a:noFill/>
        <a:ln w="15875" cap="flat" cmpd="sng" algn="ctr">
          <a:solidFill>
            <a:schemeClr val="accent2">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AEC51B-A01C-42CD-8B75-CC66250D4A42}">
      <dsp:nvSpPr>
        <dsp:cNvPr id="0" name=""/>
        <dsp:cNvSpPr/>
      </dsp:nvSpPr>
      <dsp:spPr>
        <a:xfrm>
          <a:off x="2594404" y="1142323"/>
          <a:ext cx="141538" cy="434051"/>
        </a:xfrm>
        <a:custGeom>
          <a:avLst/>
          <a:gdLst/>
          <a:ahLst/>
          <a:cxnLst/>
          <a:rect l="0" t="0" r="0" b="0"/>
          <a:pathLst>
            <a:path>
              <a:moveTo>
                <a:pt x="0" y="0"/>
              </a:moveTo>
              <a:lnTo>
                <a:pt x="0" y="434051"/>
              </a:lnTo>
              <a:lnTo>
                <a:pt x="141538" y="434051"/>
              </a:lnTo>
            </a:path>
          </a:pathLst>
        </a:custGeom>
        <a:noFill/>
        <a:ln w="15875" cap="flat" cmpd="sng" algn="ctr">
          <a:solidFill>
            <a:schemeClr val="accent2">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E8F005-BD3A-45DB-A5BE-930DBE65979E}">
      <dsp:nvSpPr>
        <dsp:cNvPr id="0" name=""/>
        <dsp:cNvSpPr/>
      </dsp:nvSpPr>
      <dsp:spPr>
        <a:xfrm>
          <a:off x="2023532" y="472374"/>
          <a:ext cx="99077" cy="434051"/>
        </a:xfrm>
        <a:custGeom>
          <a:avLst/>
          <a:gdLst/>
          <a:ahLst/>
          <a:cxnLst/>
          <a:rect l="0" t="0" r="0" b="0"/>
          <a:pathLst>
            <a:path>
              <a:moveTo>
                <a:pt x="0" y="0"/>
              </a:moveTo>
              <a:lnTo>
                <a:pt x="0" y="434051"/>
              </a:lnTo>
              <a:lnTo>
                <a:pt x="99077" y="434051"/>
              </a:lnTo>
            </a:path>
          </a:pathLst>
        </a:custGeom>
        <a:noFill/>
        <a:ln w="15875"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541210-871C-40B4-A0C1-C71AD7DB074E}">
      <dsp:nvSpPr>
        <dsp:cNvPr id="0" name=""/>
        <dsp:cNvSpPr/>
      </dsp:nvSpPr>
      <dsp:spPr>
        <a:xfrm>
          <a:off x="839326" y="1142323"/>
          <a:ext cx="141538" cy="2443899"/>
        </a:xfrm>
        <a:custGeom>
          <a:avLst/>
          <a:gdLst/>
          <a:ahLst/>
          <a:cxnLst/>
          <a:rect l="0" t="0" r="0" b="0"/>
          <a:pathLst>
            <a:path>
              <a:moveTo>
                <a:pt x="0" y="0"/>
              </a:moveTo>
              <a:lnTo>
                <a:pt x="0" y="2443899"/>
              </a:lnTo>
              <a:lnTo>
                <a:pt x="141538" y="2443899"/>
              </a:lnTo>
            </a:path>
          </a:pathLst>
        </a:custGeom>
        <a:noFill/>
        <a:ln w="15875" cap="flat" cmpd="sng" algn="ctr">
          <a:solidFill>
            <a:schemeClr val="accent2">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0BE7934-4500-40C4-8913-5B419DB2F450}">
      <dsp:nvSpPr>
        <dsp:cNvPr id="0" name=""/>
        <dsp:cNvSpPr/>
      </dsp:nvSpPr>
      <dsp:spPr>
        <a:xfrm>
          <a:off x="839326" y="1142323"/>
          <a:ext cx="141538" cy="1773950"/>
        </a:xfrm>
        <a:custGeom>
          <a:avLst/>
          <a:gdLst/>
          <a:ahLst/>
          <a:cxnLst/>
          <a:rect l="0" t="0" r="0" b="0"/>
          <a:pathLst>
            <a:path>
              <a:moveTo>
                <a:pt x="0" y="0"/>
              </a:moveTo>
              <a:lnTo>
                <a:pt x="0" y="1773950"/>
              </a:lnTo>
              <a:lnTo>
                <a:pt x="141538" y="1773950"/>
              </a:lnTo>
            </a:path>
          </a:pathLst>
        </a:custGeom>
        <a:noFill/>
        <a:ln w="15875" cap="flat" cmpd="sng" algn="ctr">
          <a:solidFill>
            <a:schemeClr val="accent2">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FA4F5C5-300C-4231-A4E2-C25D24D6A2A3}">
      <dsp:nvSpPr>
        <dsp:cNvPr id="0" name=""/>
        <dsp:cNvSpPr/>
      </dsp:nvSpPr>
      <dsp:spPr>
        <a:xfrm>
          <a:off x="839326" y="1142323"/>
          <a:ext cx="141538" cy="1104000"/>
        </a:xfrm>
        <a:custGeom>
          <a:avLst/>
          <a:gdLst/>
          <a:ahLst/>
          <a:cxnLst/>
          <a:rect l="0" t="0" r="0" b="0"/>
          <a:pathLst>
            <a:path>
              <a:moveTo>
                <a:pt x="0" y="0"/>
              </a:moveTo>
              <a:lnTo>
                <a:pt x="0" y="1104000"/>
              </a:lnTo>
              <a:lnTo>
                <a:pt x="141538" y="1104000"/>
              </a:lnTo>
            </a:path>
          </a:pathLst>
        </a:custGeom>
        <a:noFill/>
        <a:ln w="15875" cap="flat" cmpd="sng" algn="ctr">
          <a:solidFill>
            <a:schemeClr val="accent2">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32DBE2-03F3-415E-865A-2D6A17101B1F}">
      <dsp:nvSpPr>
        <dsp:cNvPr id="0" name=""/>
        <dsp:cNvSpPr/>
      </dsp:nvSpPr>
      <dsp:spPr>
        <a:xfrm>
          <a:off x="839326" y="1142323"/>
          <a:ext cx="141538" cy="434051"/>
        </a:xfrm>
        <a:custGeom>
          <a:avLst/>
          <a:gdLst/>
          <a:ahLst/>
          <a:cxnLst/>
          <a:rect l="0" t="0" r="0" b="0"/>
          <a:pathLst>
            <a:path>
              <a:moveTo>
                <a:pt x="0" y="0"/>
              </a:moveTo>
              <a:lnTo>
                <a:pt x="0" y="434051"/>
              </a:lnTo>
              <a:lnTo>
                <a:pt x="141538" y="434051"/>
              </a:lnTo>
            </a:path>
          </a:pathLst>
        </a:custGeom>
        <a:noFill/>
        <a:ln w="15875" cap="flat" cmpd="sng" algn="ctr">
          <a:solidFill>
            <a:schemeClr val="accent2">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EE1685-C79B-49FD-8C2A-9F396386ACAA}">
      <dsp:nvSpPr>
        <dsp:cNvPr id="0" name=""/>
        <dsp:cNvSpPr/>
      </dsp:nvSpPr>
      <dsp:spPr>
        <a:xfrm>
          <a:off x="1311121" y="472374"/>
          <a:ext cx="712410" cy="434051"/>
        </a:xfrm>
        <a:custGeom>
          <a:avLst/>
          <a:gdLst/>
          <a:ahLst/>
          <a:cxnLst/>
          <a:rect l="0" t="0" r="0" b="0"/>
          <a:pathLst>
            <a:path>
              <a:moveTo>
                <a:pt x="712410" y="0"/>
              </a:moveTo>
              <a:lnTo>
                <a:pt x="712410" y="434051"/>
              </a:lnTo>
              <a:lnTo>
                <a:pt x="0" y="434051"/>
              </a:lnTo>
            </a:path>
          </a:pathLst>
        </a:custGeom>
        <a:noFill/>
        <a:ln w="15875"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449E7AC-573E-4091-9860-96B4C80AAF62}">
      <dsp:nvSpPr>
        <dsp:cNvPr id="0" name=""/>
        <dsp:cNvSpPr/>
      </dsp:nvSpPr>
      <dsp:spPr>
        <a:xfrm>
          <a:off x="1551737" y="579"/>
          <a:ext cx="943590" cy="471795"/>
        </a:xfrm>
        <a:prstGeom prst="rect">
          <a:avLst/>
        </a:prstGeom>
        <a:solidFill>
          <a:schemeClr val="accent2">
            <a:shade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P&amp;A</a:t>
          </a:r>
          <a:endParaRPr lang="en-US" sz="1200" kern="1200" dirty="0"/>
        </a:p>
      </dsp:txBody>
      <dsp:txXfrm>
        <a:off x="1551737" y="579"/>
        <a:ext cx="943590" cy="471795"/>
      </dsp:txXfrm>
    </dsp:sp>
    <dsp:sp modelId="{3305EDDC-8DE4-4B14-9EC8-50F93FE9AE55}">
      <dsp:nvSpPr>
        <dsp:cNvPr id="0" name=""/>
        <dsp:cNvSpPr/>
      </dsp:nvSpPr>
      <dsp:spPr>
        <a:xfrm>
          <a:off x="367531" y="670528"/>
          <a:ext cx="943590" cy="471795"/>
        </a:xfrm>
        <a:prstGeom prst="rect">
          <a:avLst/>
        </a:prstGeom>
        <a:solidFill>
          <a:schemeClr val="accent2">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Peripherals</a:t>
          </a:r>
          <a:endParaRPr lang="en-US" sz="1200" kern="1200" dirty="0"/>
        </a:p>
      </dsp:txBody>
      <dsp:txXfrm>
        <a:off x="367531" y="670528"/>
        <a:ext cx="943590" cy="471795"/>
      </dsp:txXfrm>
    </dsp:sp>
    <dsp:sp modelId="{FD2CC2EA-6099-4A1F-9503-6801A0B74DF9}">
      <dsp:nvSpPr>
        <dsp:cNvPr id="0" name=""/>
        <dsp:cNvSpPr/>
      </dsp:nvSpPr>
      <dsp:spPr>
        <a:xfrm>
          <a:off x="980864" y="1340477"/>
          <a:ext cx="943590" cy="471795"/>
        </a:xfrm>
        <a:prstGeom prst="rect">
          <a:avLst/>
        </a:prstGeom>
        <a:solidFill>
          <a:schemeClr val="accent2">
            <a:tint val="99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Graphic Card</a:t>
          </a:r>
          <a:endParaRPr lang="en-US" sz="1200" kern="1200" dirty="0"/>
        </a:p>
      </dsp:txBody>
      <dsp:txXfrm>
        <a:off x="980864" y="1340477"/>
        <a:ext cx="943590" cy="471795"/>
      </dsp:txXfrm>
    </dsp:sp>
    <dsp:sp modelId="{40984F18-BB3D-4C2B-B79F-C5D7A94B64F2}">
      <dsp:nvSpPr>
        <dsp:cNvPr id="0" name=""/>
        <dsp:cNvSpPr/>
      </dsp:nvSpPr>
      <dsp:spPr>
        <a:xfrm>
          <a:off x="980864" y="2010427"/>
          <a:ext cx="943590" cy="471795"/>
        </a:xfrm>
        <a:prstGeom prst="rect">
          <a:avLst/>
        </a:prstGeom>
        <a:solidFill>
          <a:schemeClr val="accent2">
            <a:tint val="99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Internal HDD</a:t>
          </a:r>
          <a:endParaRPr lang="en-US" sz="1200" kern="1200" dirty="0"/>
        </a:p>
      </dsp:txBody>
      <dsp:txXfrm>
        <a:off x="980864" y="2010427"/>
        <a:ext cx="943590" cy="471795"/>
      </dsp:txXfrm>
    </dsp:sp>
    <dsp:sp modelId="{B55BA24D-2C64-41AA-963D-8CDA65EDBDAF}">
      <dsp:nvSpPr>
        <dsp:cNvPr id="0" name=""/>
        <dsp:cNvSpPr/>
      </dsp:nvSpPr>
      <dsp:spPr>
        <a:xfrm>
          <a:off x="980864" y="2680376"/>
          <a:ext cx="943590" cy="471795"/>
        </a:xfrm>
        <a:prstGeom prst="rect">
          <a:avLst/>
        </a:prstGeom>
        <a:solidFill>
          <a:schemeClr val="accent2">
            <a:tint val="99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Motherboard</a:t>
          </a:r>
          <a:endParaRPr lang="en-US" sz="1200" kern="1200" dirty="0"/>
        </a:p>
      </dsp:txBody>
      <dsp:txXfrm>
        <a:off x="980864" y="2680376"/>
        <a:ext cx="943590" cy="471795"/>
      </dsp:txXfrm>
    </dsp:sp>
    <dsp:sp modelId="{0A675DD2-4D9C-435D-95D8-B02996437407}">
      <dsp:nvSpPr>
        <dsp:cNvPr id="0" name=""/>
        <dsp:cNvSpPr/>
      </dsp:nvSpPr>
      <dsp:spPr>
        <a:xfrm>
          <a:off x="980864" y="3350325"/>
          <a:ext cx="943590" cy="471795"/>
        </a:xfrm>
        <a:prstGeom prst="rect">
          <a:avLst/>
        </a:prstGeom>
        <a:solidFill>
          <a:schemeClr val="accent2">
            <a:tint val="99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Processors</a:t>
          </a:r>
          <a:endParaRPr lang="en-US" sz="1200" kern="1200" dirty="0"/>
        </a:p>
      </dsp:txBody>
      <dsp:txXfrm>
        <a:off x="980864" y="3350325"/>
        <a:ext cx="943590" cy="471795"/>
      </dsp:txXfrm>
    </dsp:sp>
    <dsp:sp modelId="{3AC60CFC-3BCD-4376-99C4-11965DE3758E}">
      <dsp:nvSpPr>
        <dsp:cNvPr id="0" name=""/>
        <dsp:cNvSpPr/>
      </dsp:nvSpPr>
      <dsp:spPr>
        <a:xfrm>
          <a:off x="2122609" y="670528"/>
          <a:ext cx="943590" cy="471795"/>
        </a:xfrm>
        <a:prstGeom prst="rect">
          <a:avLst/>
        </a:prstGeom>
        <a:solidFill>
          <a:schemeClr val="accent2">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Accessories</a:t>
          </a:r>
          <a:endParaRPr lang="en-US" sz="1200" kern="1200" dirty="0"/>
        </a:p>
      </dsp:txBody>
      <dsp:txXfrm>
        <a:off x="2122609" y="670528"/>
        <a:ext cx="943590" cy="471795"/>
      </dsp:txXfrm>
    </dsp:sp>
    <dsp:sp modelId="{1E21DE5E-BE6A-41F5-B9B4-4D0A4541CEE6}">
      <dsp:nvSpPr>
        <dsp:cNvPr id="0" name=""/>
        <dsp:cNvSpPr/>
      </dsp:nvSpPr>
      <dsp:spPr>
        <a:xfrm>
          <a:off x="2735943" y="1340477"/>
          <a:ext cx="943590" cy="471795"/>
        </a:xfrm>
        <a:prstGeom prst="rect">
          <a:avLst/>
        </a:prstGeom>
        <a:solidFill>
          <a:schemeClr val="accent2">
            <a:tint val="99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Batteries</a:t>
          </a:r>
          <a:endParaRPr lang="en-US" sz="1200" kern="1200" dirty="0"/>
        </a:p>
      </dsp:txBody>
      <dsp:txXfrm>
        <a:off x="2735943" y="1340477"/>
        <a:ext cx="943590" cy="471795"/>
      </dsp:txXfrm>
    </dsp:sp>
    <dsp:sp modelId="{4BF82B75-289E-4A29-BFBA-8E99EF338361}">
      <dsp:nvSpPr>
        <dsp:cNvPr id="0" name=""/>
        <dsp:cNvSpPr/>
      </dsp:nvSpPr>
      <dsp:spPr>
        <a:xfrm>
          <a:off x="2735943" y="2010427"/>
          <a:ext cx="943590" cy="471795"/>
        </a:xfrm>
        <a:prstGeom prst="rect">
          <a:avLst/>
        </a:prstGeom>
        <a:solidFill>
          <a:schemeClr val="accent2">
            <a:tint val="99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Keyboard</a:t>
          </a:r>
          <a:endParaRPr lang="en-US" sz="1200" kern="1200" dirty="0"/>
        </a:p>
      </dsp:txBody>
      <dsp:txXfrm>
        <a:off x="2735943" y="2010427"/>
        <a:ext cx="943590" cy="471795"/>
      </dsp:txXfrm>
    </dsp:sp>
    <dsp:sp modelId="{D22FC5AC-E260-4492-8D7C-A62FFA965F6D}">
      <dsp:nvSpPr>
        <dsp:cNvPr id="0" name=""/>
        <dsp:cNvSpPr/>
      </dsp:nvSpPr>
      <dsp:spPr>
        <a:xfrm>
          <a:off x="2735943" y="2680376"/>
          <a:ext cx="943590" cy="471795"/>
        </a:xfrm>
        <a:prstGeom prst="rect">
          <a:avLst/>
        </a:prstGeom>
        <a:solidFill>
          <a:schemeClr val="accent2">
            <a:tint val="99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Mouse</a:t>
          </a:r>
          <a:endParaRPr lang="en-US" sz="1200" kern="1200" dirty="0"/>
        </a:p>
      </dsp:txBody>
      <dsp:txXfrm>
        <a:off x="2735943" y="2680376"/>
        <a:ext cx="943590" cy="4717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048486-8485-4E4F-B0B1-0F64669B5AD3}">
      <dsp:nvSpPr>
        <dsp:cNvPr id="0" name=""/>
        <dsp:cNvSpPr/>
      </dsp:nvSpPr>
      <dsp:spPr>
        <a:xfrm>
          <a:off x="2720684" y="1614673"/>
          <a:ext cx="172847" cy="1348210"/>
        </a:xfrm>
        <a:custGeom>
          <a:avLst/>
          <a:gdLst/>
          <a:ahLst/>
          <a:cxnLst/>
          <a:rect l="0" t="0" r="0" b="0"/>
          <a:pathLst>
            <a:path>
              <a:moveTo>
                <a:pt x="0" y="0"/>
              </a:moveTo>
              <a:lnTo>
                <a:pt x="0" y="1348210"/>
              </a:lnTo>
              <a:lnTo>
                <a:pt x="172847" y="1348210"/>
              </a:lnTo>
            </a:path>
          </a:pathLst>
        </a:custGeom>
        <a:noFill/>
        <a:ln w="15875" cap="flat" cmpd="sng" algn="ctr">
          <a:solidFill>
            <a:schemeClr val="accent6">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9E98C1-8557-4B7D-8C1D-4DA5D7CB38EC}">
      <dsp:nvSpPr>
        <dsp:cNvPr id="0" name=""/>
        <dsp:cNvSpPr/>
      </dsp:nvSpPr>
      <dsp:spPr>
        <a:xfrm>
          <a:off x="2720684" y="1614673"/>
          <a:ext cx="172847" cy="530065"/>
        </a:xfrm>
        <a:custGeom>
          <a:avLst/>
          <a:gdLst/>
          <a:ahLst/>
          <a:cxnLst/>
          <a:rect l="0" t="0" r="0" b="0"/>
          <a:pathLst>
            <a:path>
              <a:moveTo>
                <a:pt x="0" y="0"/>
              </a:moveTo>
              <a:lnTo>
                <a:pt x="0" y="530065"/>
              </a:lnTo>
              <a:lnTo>
                <a:pt x="172847" y="530065"/>
              </a:lnTo>
            </a:path>
          </a:pathLst>
        </a:custGeom>
        <a:noFill/>
        <a:ln w="15875" cap="flat" cmpd="sng" algn="ctr">
          <a:solidFill>
            <a:schemeClr val="accent6">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E8F005-BD3A-45DB-A5BE-930DBE65979E}">
      <dsp:nvSpPr>
        <dsp:cNvPr id="0" name=""/>
        <dsp:cNvSpPr/>
      </dsp:nvSpPr>
      <dsp:spPr>
        <a:xfrm>
          <a:off x="2023532" y="796528"/>
          <a:ext cx="120993" cy="530065"/>
        </a:xfrm>
        <a:custGeom>
          <a:avLst/>
          <a:gdLst/>
          <a:ahLst/>
          <a:cxnLst/>
          <a:rect l="0" t="0" r="0" b="0"/>
          <a:pathLst>
            <a:path>
              <a:moveTo>
                <a:pt x="0" y="0"/>
              </a:moveTo>
              <a:lnTo>
                <a:pt x="0" y="530065"/>
              </a:lnTo>
              <a:lnTo>
                <a:pt x="120993" y="530065"/>
              </a:lnTo>
            </a:path>
          </a:pathLst>
        </a:custGeom>
        <a:noFill/>
        <a:ln w="15875" cap="flat" cmpd="sng" algn="ctr">
          <a:solidFill>
            <a:schemeClr val="accent6">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32DBE2-03F3-415E-865A-2D6A17101B1F}">
      <dsp:nvSpPr>
        <dsp:cNvPr id="0" name=""/>
        <dsp:cNvSpPr/>
      </dsp:nvSpPr>
      <dsp:spPr>
        <a:xfrm>
          <a:off x="577374" y="1614673"/>
          <a:ext cx="172847" cy="530065"/>
        </a:xfrm>
        <a:custGeom>
          <a:avLst/>
          <a:gdLst/>
          <a:ahLst/>
          <a:cxnLst/>
          <a:rect l="0" t="0" r="0" b="0"/>
          <a:pathLst>
            <a:path>
              <a:moveTo>
                <a:pt x="0" y="0"/>
              </a:moveTo>
              <a:lnTo>
                <a:pt x="0" y="530065"/>
              </a:lnTo>
              <a:lnTo>
                <a:pt x="172847" y="530065"/>
              </a:lnTo>
            </a:path>
          </a:pathLst>
        </a:custGeom>
        <a:noFill/>
        <a:ln w="15875" cap="flat" cmpd="sng" algn="ctr">
          <a:solidFill>
            <a:schemeClr val="accent6">
              <a:tint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EE1685-C79B-49FD-8C2A-9F396386ACAA}">
      <dsp:nvSpPr>
        <dsp:cNvPr id="0" name=""/>
        <dsp:cNvSpPr/>
      </dsp:nvSpPr>
      <dsp:spPr>
        <a:xfrm>
          <a:off x="1153533" y="796528"/>
          <a:ext cx="869999" cy="530065"/>
        </a:xfrm>
        <a:custGeom>
          <a:avLst/>
          <a:gdLst/>
          <a:ahLst/>
          <a:cxnLst/>
          <a:rect l="0" t="0" r="0" b="0"/>
          <a:pathLst>
            <a:path>
              <a:moveTo>
                <a:pt x="869999" y="0"/>
              </a:moveTo>
              <a:lnTo>
                <a:pt x="869999" y="530065"/>
              </a:lnTo>
              <a:lnTo>
                <a:pt x="0" y="530065"/>
              </a:lnTo>
            </a:path>
          </a:pathLst>
        </a:custGeom>
        <a:noFill/>
        <a:ln w="15875" cap="flat" cmpd="sng" algn="ctr">
          <a:solidFill>
            <a:schemeClr val="accent6">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449E7AC-573E-4091-9860-96B4C80AAF62}">
      <dsp:nvSpPr>
        <dsp:cNvPr id="0" name=""/>
        <dsp:cNvSpPr/>
      </dsp:nvSpPr>
      <dsp:spPr>
        <a:xfrm>
          <a:off x="1447374" y="220370"/>
          <a:ext cx="1152316" cy="576158"/>
        </a:xfrm>
        <a:prstGeom prst="rect">
          <a:avLst/>
        </a:prstGeom>
        <a:gradFill rotWithShape="0">
          <a:gsLst>
            <a:gs pos="0">
              <a:schemeClr val="accent6">
                <a:shade val="80000"/>
                <a:hueOff val="0"/>
                <a:satOff val="0"/>
                <a:lumOff val="0"/>
                <a:alphaOff val="0"/>
                <a:tint val="58000"/>
                <a:satMod val="108000"/>
                <a:lumMod val="110000"/>
              </a:schemeClr>
            </a:gs>
            <a:gs pos="100000">
              <a:schemeClr val="accent6">
                <a:shade val="80000"/>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N&amp;S</a:t>
          </a:r>
          <a:endParaRPr lang="en-US" sz="1200" kern="1200" dirty="0"/>
        </a:p>
      </dsp:txBody>
      <dsp:txXfrm>
        <a:off x="1447374" y="220370"/>
        <a:ext cx="1152316" cy="576158"/>
      </dsp:txXfrm>
    </dsp:sp>
    <dsp:sp modelId="{3305EDDC-8DE4-4B14-9EC8-50F93FE9AE55}">
      <dsp:nvSpPr>
        <dsp:cNvPr id="0" name=""/>
        <dsp:cNvSpPr/>
      </dsp:nvSpPr>
      <dsp:spPr>
        <a:xfrm>
          <a:off x="1216" y="1038515"/>
          <a:ext cx="1152316" cy="576158"/>
        </a:xfrm>
        <a:prstGeom prst="rect">
          <a:avLst/>
        </a:prstGeom>
        <a:gradFill rotWithShape="0">
          <a:gsLst>
            <a:gs pos="0">
              <a:schemeClr val="accent6">
                <a:shade val="80000"/>
                <a:hueOff val="0"/>
                <a:satOff val="0"/>
                <a:lumOff val="0"/>
                <a:alphaOff val="0"/>
                <a:tint val="58000"/>
                <a:satMod val="108000"/>
                <a:lumMod val="110000"/>
              </a:schemeClr>
            </a:gs>
            <a:gs pos="100000">
              <a:schemeClr val="accent6">
                <a:shade val="80000"/>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Networking</a:t>
          </a:r>
          <a:endParaRPr lang="en-US" sz="1200" kern="1200" dirty="0"/>
        </a:p>
      </dsp:txBody>
      <dsp:txXfrm>
        <a:off x="1216" y="1038515"/>
        <a:ext cx="1152316" cy="576158"/>
      </dsp:txXfrm>
    </dsp:sp>
    <dsp:sp modelId="{FD2CC2EA-6099-4A1F-9503-6801A0B74DF9}">
      <dsp:nvSpPr>
        <dsp:cNvPr id="0" name=""/>
        <dsp:cNvSpPr/>
      </dsp:nvSpPr>
      <dsp:spPr>
        <a:xfrm>
          <a:off x="750222" y="1856660"/>
          <a:ext cx="1152316" cy="576158"/>
        </a:xfrm>
        <a:prstGeom prst="rect">
          <a:avLst/>
        </a:prstGeom>
        <a:gradFill rotWithShape="0">
          <a:gsLst>
            <a:gs pos="0">
              <a:schemeClr val="accent6">
                <a:tint val="80000"/>
                <a:hueOff val="0"/>
                <a:satOff val="0"/>
                <a:lumOff val="0"/>
                <a:alphaOff val="0"/>
                <a:tint val="58000"/>
                <a:satMod val="108000"/>
                <a:lumMod val="110000"/>
              </a:schemeClr>
            </a:gs>
            <a:gs pos="100000">
              <a:schemeClr val="accent6">
                <a:tint val="80000"/>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err="1" smtClean="0"/>
            <a:t>Wi-fi</a:t>
          </a:r>
          <a:r>
            <a:rPr lang="en-US" sz="1200" kern="1200" dirty="0" smtClean="0"/>
            <a:t> Extender</a:t>
          </a:r>
          <a:endParaRPr lang="en-US" sz="1200" kern="1200" dirty="0"/>
        </a:p>
      </dsp:txBody>
      <dsp:txXfrm>
        <a:off x="750222" y="1856660"/>
        <a:ext cx="1152316" cy="576158"/>
      </dsp:txXfrm>
    </dsp:sp>
    <dsp:sp modelId="{3AC60CFC-3BCD-4376-99C4-11965DE3758E}">
      <dsp:nvSpPr>
        <dsp:cNvPr id="0" name=""/>
        <dsp:cNvSpPr/>
      </dsp:nvSpPr>
      <dsp:spPr>
        <a:xfrm>
          <a:off x="2144525" y="1038515"/>
          <a:ext cx="1152316" cy="576158"/>
        </a:xfrm>
        <a:prstGeom prst="rect">
          <a:avLst/>
        </a:prstGeom>
        <a:gradFill rotWithShape="0">
          <a:gsLst>
            <a:gs pos="0">
              <a:schemeClr val="accent6">
                <a:shade val="80000"/>
                <a:hueOff val="0"/>
                <a:satOff val="0"/>
                <a:lumOff val="0"/>
                <a:alphaOff val="0"/>
                <a:tint val="58000"/>
                <a:satMod val="108000"/>
                <a:lumMod val="110000"/>
              </a:schemeClr>
            </a:gs>
            <a:gs pos="100000">
              <a:schemeClr val="accent6">
                <a:shade val="80000"/>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Storage</a:t>
          </a:r>
          <a:endParaRPr lang="en-US" sz="1200" kern="1200" dirty="0"/>
        </a:p>
      </dsp:txBody>
      <dsp:txXfrm>
        <a:off x="2144525" y="1038515"/>
        <a:ext cx="1152316" cy="576158"/>
      </dsp:txXfrm>
    </dsp:sp>
    <dsp:sp modelId="{062052C0-50EC-4FB4-B2A0-CB50FE749867}">
      <dsp:nvSpPr>
        <dsp:cNvPr id="0" name=""/>
        <dsp:cNvSpPr/>
      </dsp:nvSpPr>
      <dsp:spPr>
        <a:xfrm>
          <a:off x="2893531" y="1856660"/>
          <a:ext cx="1152316" cy="576158"/>
        </a:xfrm>
        <a:prstGeom prst="rect">
          <a:avLst/>
        </a:prstGeom>
        <a:gradFill rotWithShape="0">
          <a:gsLst>
            <a:gs pos="0">
              <a:schemeClr val="accent6">
                <a:tint val="80000"/>
                <a:hueOff val="0"/>
                <a:satOff val="0"/>
                <a:lumOff val="0"/>
                <a:alphaOff val="0"/>
                <a:tint val="58000"/>
                <a:satMod val="108000"/>
                <a:lumMod val="110000"/>
              </a:schemeClr>
            </a:gs>
            <a:gs pos="100000">
              <a:schemeClr val="accent6">
                <a:tint val="80000"/>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External SSD</a:t>
          </a:r>
          <a:endParaRPr lang="en-US" sz="1200" kern="1200" dirty="0"/>
        </a:p>
      </dsp:txBody>
      <dsp:txXfrm>
        <a:off x="2893531" y="1856660"/>
        <a:ext cx="1152316" cy="576158"/>
      </dsp:txXfrm>
    </dsp:sp>
    <dsp:sp modelId="{9DE21B85-8275-4634-BC99-51EE57180889}">
      <dsp:nvSpPr>
        <dsp:cNvPr id="0" name=""/>
        <dsp:cNvSpPr/>
      </dsp:nvSpPr>
      <dsp:spPr>
        <a:xfrm>
          <a:off x="2893531" y="2674805"/>
          <a:ext cx="1152316" cy="576158"/>
        </a:xfrm>
        <a:prstGeom prst="rect">
          <a:avLst/>
        </a:prstGeom>
        <a:gradFill rotWithShape="0">
          <a:gsLst>
            <a:gs pos="0">
              <a:schemeClr val="accent6">
                <a:tint val="80000"/>
                <a:hueOff val="0"/>
                <a:satOff val="0"/>
                <a:lumOff val="0"/>
                <a:alphaOff val="0"/>
                <a:tint val="58000"/>
                <a:satMod val="108000"/>
                <a:lumMod val="110000"/>
              </a:schemeClr>
            </a:gs>
            <a:gs pos="100000">
              <a:schemeClr val="accent6">
                <a:tint val="80000"/>
                <a:hueOff val="0"/>
                <a:satOff val="0"/>
                <a:lumOff val="0"/>
                <a:alphaOff val="0"/>
                <a:tint val="81000"/>
                <a:satMod val="109000"/>
                <a:lumMod val="105000"/>
              </a:schemeClr>
            </a:gs>
          </a:gsLst>
          <a:lin ang="504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USB Flash Drive</a:t>
          </a:r>
          <a:endParaRPr lang="en-US" sz="1200" kern="1200" dirty="0"/>
        </a:p>
      </dsp:txBody>
      <dsp:txXfrm>
        <a:off x="2893531" y="2674805"/>
        <a:ext cx="1152316" cy="57615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213CDD4-73D0-4C5A-B1F4-B5FC37DB14FD}" type="datetimeFigureOut">
              <a:rPr lang="en-US" smtClean="0"/>
              <a:t>5/16/2025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71E7C1-B51B-4FC7-8A5F-89B288A4DCDF}" type="slidenum">
              <a:rPr lang="en-US" smtClean="0"/>
              <a:t>‹#›</a:t>
            </a:fld>
            <a:endParaRPr lang="en-US"/>
          </a:p>
        </p:txBody>
      </p:sp>
    </p:spTree>
    <p:extLst>
      <p:ext uri="{BB962C8B-B14F-4D97-AF65-F5344CB8AC3E}">
        <p14:creationId xmlns:p14="http://schemas.microsoft.com/office/powerpoint/2010/main" val="185116002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0DA80C-CEEF-4DBD-88DF-18E1D8326294}" type="datetimeFigureOut">
              <a:rPr lang="en-US" smtClean="0"/>
              <a:t>5/16/2025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CEF79D-13AC-41C4-9230-4C9FE8F4FA6E}" type="slidenum">
              <a:rPr lang="en-US" smtClean="0"/>
              <a:t>‹#›</a:t>
            </a:fld>
            <a:endParaRPr lang="en-US"/>
          </a:p>
        </p:txBody>
      </p:sp>
    </p:spTree>
    <p:extLst>
      <p:ext uri="{BB962C8B-B14F-4D97-AF65-F5344CB8AC3E}">
        <p14:creationId xmlns:p14="http://schemas.microsoft.com/office/powerpoint/2010/main" val="406449231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A83F5A6E-1477-4F77-8756-14F7D01B123A}" type="datetime1">
              <a:rPr lang="en-US" smtClean="0"/>
              <a:t>5/16/2025</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r>
              <a:rPr lang="en-US" smtClean="0"/>
              <a:t>Created by Pooja Sangwan</a:t>
            </a:r>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5626C21-E812-4F53-AFE4-622FCC644326}" type="datetime1">
              <a:rPr lang="en-US" smtClean="0"/>
              <a:t>5/16/2025</a:t>
            </a:fld>
            <a:endParaRPr lang="en-US" dirty="0"/>
          </a:p>
        </p:txBody>
      </p:sp>
      <p:sp>
        <p:nvSpPr>
          <p:cNvPr id="6" name="Footer Placeholder 5"/>
          <p:cNvSpPr>
            <a:spLocks noGrp="1"/>
          </p:cNvSpPr>
          <p:nvPr>
            <p:ph type="ftr" sz="quarter" idx="11"/>
          </p:nvPr>
        </p:nvSpPr>
        <p:spPr/>
        <p:txBody>
          <a:bodyPr/>
          <a:lstStyle/>
          <a:p>
            <a:r>
              <a:rPr lang="en-US" smtClean="0"/>
              <a:t>Created by Pooja Sangwan</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1511C6A-C6D5-48FB-98F4-540788769500}" type="datetime1">
              <a:rPr lang="en-US" smtClean="0"/>
              <a:t>5/16/2025</a:t>
            </a:fld>
            <a:endParaRPr lang="en-US" dirty="0"/>
          </a:p>
        </p:txBody>
      </p:sp>
      <p:sp>
        <p:nvSpPr>
          <p:cNvPr id="6" name="Footer Placeholder 5"/>
          <p:cNvSpPr>
            <a:spLocks noGrp="1"/>
          </p:cNvSpPr>
          <p:nvPr>
            <p:ph type="ftr" sz="quarter" idx="11"/>
          </p:nvPr>
        </p:nvSpPr>
        <p:spPr/>
        <p:txBody>
          <a:bodyPr/>
          <a:lstStyle/>
          <a:p>
            <a:r>
              <a:rPr lang="en-US" smtClean="0"/>
              <a:t>Created by Pooja Sangwan</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CF6CB7B-21D4-47BE-9EA7-09B4356C085A}" type="datetime1">
              <a:rPr lang="en-US" smtClean="0"/>
              <a:t>5/16/2025</a:t>
            </a:fld>
            <a:endParaRPr lang="en-US" dirty="0"/>
          </a:p>
        </p:txBody>
      </p:sp>
      <p:sp>
        <p:nvSpPr>
          <p:cNvPr id="6" name="Footer Placeholder 5"/>
          <p:cNvSpPr>
            <a:spLocks noGrp="1"/>
          </p:cNvSpPr>
          <p:nvPr>
            <p:ph type="ftr" sz="quarter" idx="11"/>
          </p:nvPr>
        </p:nvSpPr>
        <p:spPr/>
        <p:txBody>
          <a:bodyPr/>
          <a:lstStyle/>
          <a:p>
            <a:r>
              <a:rPr lang="en-US" smtClean="0"/>
              <a:t>Created by Pooja Sangwan</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1ADB31B-27B5-4A83-A0E1-135B60FA54C0}" type="datetime1">
              <a:rPr lang="en-US" smtClean="0"/>
              <a:t>5/16/2025</a:t>
            </a:fld>
            <a:endParaRPr lang="en-US" dirty="0"/>
          </a:p>
        </p:txBody>
      </p:sp>
      <p:sp>
        <p:nvSpPr>
          <p:cNvPr id="6" name="Footer Placeholder 5"/>
          <p:cNvSpPr>
            <a:spLocks noGrp="1"/>
          </p:cNvSpPr>
          <p:nvPr>
            <p:ph type="ftr" sz="quarter" idx="11"/>
          </p:nvPr>
        </p:nvSpPr>
        <p:spPr/>
        <p:txBody>
          <a:bodyPr/>
          <a:lstStyle/>
          <a:p>
            <a:r>
              <a:rPr lang="en-US" smtClean="0"/>
              <a:t>Created by Pooja Sangwan</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B3609FBA-250E-4100-A0F2-5A193B99B301}" type="datetime1">
              <a:rPr lang="en-US" smtClean="0"/>
              <a:t>5/16/2025</a:t>
            </a:fld>
            <a:endParaRPr lang="en-US" dirty="0"/>
          </a:p>
        </p:txBody>
      </p:sp>
      <p:sp>
        <p:nvSpPr>
          <p:cNvPr id="4" name="Footer Placeholder 3"/>
          <p:cNvSpPr>
            <a:spLocks noGrp="1"/>
          </p:cNvSpPr>
          <p:nvPr>
            <p:ph type="ftr" sz="quarter" idx="11"/>
          </p:nvPr>
        </p:nvSpPr>
        <p:spPr/>
        <p:txBody>
          <a:bodyPr/>
          <a:lstStyle/>
          <a:p>
            <a:r>
              <a:rPr lang="en-US" smtClean="0"/>
              <a:t>Created by Pooja Sangwan</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6BC7C6D4-9888-48AD-B6B0-6E48BD59D0F7}" type="datetime1">
              <a:rPr lang="en-US" smtClean="0"/>
              <a:t>5/16/2025</a:t>
            </a:fld>
            <a:endParaRPr lang="en-US" dirty="0"/>
          </a:p>
        </p:txBody>
      </p:sp>
      <p:sp>
        <p:nvSpPr>
          <p:cNvPr id="4" name="Footer Placeholder 3"/>
          <p:cNvSpPr>
            <a:spLocks noGrp="1"/>
          </p:cNvSpPr>
          <p:nvPr>
            <p:ph type="ftr" sz="quarter" idx="11"/>
          </p:nvPr>
        </p:nvSpPr>
        <p:spPr/>
        <p:txBody>
          <a:bodyPr/>
          <a:lstStyle/>
          <a:p>
            <a:r>
              <a:rPr lang="en-US" smtClean="0"/>
              <a:t>Created by Pooja Sangwan</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D2C4D8F-96FA-446C-BAA2-D2D750FF97E2}" type="datetime1">
              <a:rPr lang="en-US" smtClean="0"/>
              <a:t>5/16/2025</a:t>
            </a:fld>
            <a:endParaRPr lang="en-US" dirty="0"/>
          </a:p>
        </p:txBody>
      </p:sp>
      <p:sp>
        <p:nvSpPr>
          <p:cNvPr id="5" name="Footer Placeholder 4"/>
          <p:cNvSpPr>
            <a:spLocks noGrp="1"/>
          </p:cNvSpPr>
          <p:nvPr>
            <p:ph type="ftr" sz="quarter" idx="11"/>
          </p:nvPr>
        </p:nvSpPr>
        <p:spPr/>
        <p:txBody>
          <a:bodyPr/>
          <a:lstStyle/>
          <a:p>
            <a:r>
              <a:rPr lang="en-US" smtClean="0"/>
              <a:t>Created by Pooja Sangwan</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BB37BF9-D9F6-46F8-82EB-A1B8867249AA}" type="datetime1">
              <a:rPr lang="en-US" smtClean="0"/>
              <a:t>5/16/2025</a:t>
            </a:fld>
            <a:endParaRPr lang="en-US" dirty="0"/>
          </a:p>
        </p:txBody>
      </p:sp>
      <p:sp>
        <p:nvSpPr>
          <p:cNvPr id="5" name="Footer Placeholder 4"/>
          <p:cNvSpPr>
            <a:spLocks noGrp="1"/>
          </p:cNvSpPr>
          <p:nvPr>
            <p:ph type="ftr" sz="quarter" idx="11"/>
          </p:nvPr>
        </p:nvSpPr>
        <p:spPr/>
        <p:txBody>
          <a:bodyPr/>
          <a:lstStyle/>
          <a:p>
            <a:r>
              <a:rPr lang="en-US" smtClean="0"/>
              <a:t>Created by Pooja Sangwan</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264CB7C-C0A8-442E-9486-F049D3C9414E}" type="datetime1">
              <a:rPr lang="en-US" smtClean="0"/>
              <a:t>5/16/2025</a:t>
            </a:fld>
            <a:endParaRPr lang="en-US" dirty="0"/>
          </a:p>
        </p:txBody>
      </p:sp>
      <p:sp>
        <p:nvSpPr>
          <p:cNvPr id="5" name="Footer Placeholder 4"/>
          <p:cNvSpPr>
            <a:spLocks noGrp="1"/>
          </p:cNvSpPr>
          <p:nvPr>
            <p:ph type="ftr" sz="quarter" idx="11"/>
          </p:nvPr>
        </p:nvSpPr>
        <p:spPr/>
        <p:txBody>
          <a:bodyPr/>
          <a:lstStyle/>
          <a:p>
            <a:r>
              <a:rPr lang="en-US" smtClean="0"/>
              <a:t>Created by Pooja Sangwan</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A405ED9-20A2-4EC6-A1C5-2ADB365CD7C3}" type="datetime1">
              <a:rPr lang="en-US" smtClean="0"/>
              <a:t>5/16/2025</a:t>
            </a:fld>
            <a:endParaRPr lang="en-US" dirty="0"/>
          </a:p>
        </p:txBody>
      </p:sp>
      <p:sp>
        <p:nvSpPr>
          <p:cNvPr id="5" name="Footer Placeholder 4"/>
          <p:cNvSpPr>
            <a:spLocks noGrp="1"/>
          </p:cNvSpPr>
          <p:nvPr>
            <p:ph type="ftr" sz="quarter" idx="11"/>
          </p:nvPr>
        </p:nvSpPr>
        <p:spPr/>
        <p:txBody>
          <a:bodyPr/>
          <a:lstStyle/>
          <a:p>
            <a:r>
              <a:rPr lang="en-US" smtClean="0"/>
              <a:t>Created by Pooja Sangwan</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6C2F617-5EAA-429E-BD91-FDC5B19E8C36}" type="datetime1">
              <a:rPr lang="en-US" smtClean="0"/>
              <a:t>5/16/2025</a:t>
            </a:fld>
            <a:endParaRPr lang="en-US" dirty="0"/>
          </a:p>
        </p:txBody>
      </p:sp>
      <p:sp>
        <p:nvSpPr>
          <p:cNvPr id="6" name="Footer Placeholder 5"/>
          <p:cNvSpPr>
            <a:spLocks noGrp="1"/>
          </p:cNvSpPr>
          <p:nvPr>
            <p:ph type="ftr" sz="quarter" idx="11"/>
          </p:nvPr>
        </p:nvSpPr>
        <p:spPr/>
        <p:txBody>
          <a:bodyPr/>
          <a:lstStyle/>
          <a:p>
            <a:r>
              <a:rPr lang="en-US" smtClean="0"/>
              <a:t>Created by Pooja Sangwan</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F6AA450-900F-4721-863C-9EACA0C64B25}" type="datetime1">
              <a:rPr lang="en-US" smtClean="0"/>
              <a:t>5/16/2025</a:t>
            </a:fld>
            <a:endParaRPr lang="en-US" dirty="0"/>
          </a:p>
        </p:txBody>
      </p:sp>
      <p:sp>
        <p:nvSpPr>
          <p:cNvPr id="8" name="Footer Placeholder 7"/>
          <p:cNvSpPr>
            <a:spLocks noGrp="1"/>
          </p:cNvSpPr>
          <p:nvPr>
            <p:ph type="ftr" sz="quarter" idx="11"/>
          </p:nvPr>
        </p:nvSpPr>
        <p:spPr/>
        <p:txBody>
          <a:bodyPr/>
          <a:lstStyle/>
          <a:p>
            <a:r>
              <a:rPr lang="en-US" smtClean="0"/>
              <a:t>Created by Pooja Sangwan</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8333435-3730-44FB-8589-49AA91117DDF}" type="datetime1">
              <a:rPr lang="en-US" smtClean="0"/>
              <a:t>5/16/2025</a:t>
            </a:fld>
            <a:endParaRPr lang="en-US" dirty="0"/>
          </a:p>
        </p:txBody>
      </p:sp>
      <p:sp>
        <p:nvSpPr>
          <p:cNvPr id="4" name="Footer Placeholder 3"/>
          <p:cNvSpPr>
            <a:spLocks noGrp="1"/>
          </p:cNvSpPr>
          <p:nvPr>
            <p:ph type="ftr" sz="quarter" idx="11"/>
          </p:nvPr>
        </p:nvSpPr>
        <p:spPr/>
        <p:txBody>
          <a:bodyPr/>
          <a:lstStyle/>
          <a:p>
            <a:r>
              <a:rPr lang="en-US" smtClean="0"/>
              <a:t>Created by Pooja Sangwan</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FBC957-84BD-4513-BF58-ADBF983A1863}" type="datetime1">
              <a:rPr lang="en-US" smtClean="0"/>
              <a:t>5/16/2025</a:t>
            </a:fld>
            <a:endParaRPr lang="en-US" dirty="0"/>
          </a:p>
        </p:txBody>
      </p:sp>
      <p:sp>
        <p:nvSpPr>
          <p:cNvPr id="3" name="Footer Placeholder 2"/>
          <p:cNvSpPr>
            <a:spLocks noGrp="1"/>
          </p:cNvSpPr>
          <p:nvPr>
            <p:ph type="ftr" sz="quarter" idx="11"/>
          </p:nvPr>
        </p:nvSpPr>
        <p:spPr/>
        <p:txBody>
          <a:bodyPr/>
          <a:lstStyle/>
          <a:p>
            <a:r>
              <a:rPr lang="en-US" smtClean="0"/>
              <a:t>Created by Pooja Sangwan</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22B3C41-6F0F-45DB-9408-22EA6069779D}" type="datetime1">
              <a:rPr lang="en-US" smtClean="0"/>
              <a:t>5/16/2025</a:t>
            </a:fld>
            <a:endParaRPr lang="en-US" dirty="0"/>
          </a:p>
        </p:txBody>
      </p:sp>
      <p:sp>
        <p:nvSpPr>
          <p:cNvPr id="6" name="Footer Placeholder 5"/>
          <p:cNvSpPr>
            <a:spLocks noGrp="1"/>
          </p:cNvSpPr>
          <p:nvPr>
            <p:ph type="ftr" sz="quarter" idx="11"/>
          </p:nvPr>
        </p:nvSpPr>
        <p:spPr/>
        <p:txBody>
          <a:bodyPr/>
          <a:lstStyle/>
          <a:p>
            <a:r>
              <a:rPr lang="en-US" smtClean="0"/>
              <a:t>Created by Pooja Sangwan</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4482FA6-85E1-44EC-9B8B-2C756D0EA6B8}" type="datetime1">
              <a:rPr lang="en-US" smtClean="0"/>
              <a:t>5/16/2025</a:t>
            </a:fld>
            <a:endParaRPr lang="en-US" dirty="0"/>
          </a:p>
        </p:txBody>
      </p:sp>
      <p:sp>
        <p:nvSpPr>
          <p:cNvPr id="6" name="Footer Placeholder 5"/>
          <p:cNvSpPr>
            <a:spLocks noGrp="1"/>
          </p:cNvSpPr>
          <p:nvPr>
            <p:ph type="ftr" sz="quarter" idx="11"/>
          </p:nvPr>
        </p:nvSpPr>
        <p:spPr/>
        <p:txBody>
          <a:bodyPr/>
          <a:lstStyle/>
          <a:p>
            <a:r>
              <a:rPr lang="en-US" smtClean="0"/>
              <a:t>Created by Pooja Sangwan</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3CC961E-F72B-4683-872F-1AA6FF27CE90}" type="datetime1">
              <a:rPr lang="en-US" smtClean="0"/>
              <a:t>5/16/2025</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r>
              <a:rPr lang="en-US" smtClean="0"/>
              <a:t>Created by Pooja Sangwan</a:t>
            </a:r>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21.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webp"/><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AD-HOC Analysis</a:t>
            </a:r>
            <a:endParaRPr lang="en-US" dirty="0"/>
          </a:p>
        </p:txBody>
      </p:sp>
      <p:sp>
        <p:nvSpPr>
          <p:cNvPr id="3" name="Subtitle 2"/>
          <p:cNvSpPr>
            <a:spLocks noGrp="1"/>
          </p:cNvSpPr>
          <p:nvPr>
            <p:ph type="subTitle" idx="1"/>
          </p:nvPr>
        </p:nvSpPr>
        <p:spPr/>
        <p:txBody>
          <a:bodyPr>
            <a:normAutofit/>
          </a:bodyPr>
          <a:lstStyle/>
          <a:p>
            <a:r>
              <a:rPr lang="en-US" sz="2400" dirty="0" smtClean="0"/>
              <a:t>Consumer goods </a:t>
            </a:r>
            <a:endParaRPr lang="en-US" sz="2400" dirty="0"/>
          </a:p>
        </p:txBody>
      </p:sp>
      <p:sp>
        <p:nvSpPr>
          <p:cNvPr id="4" name="TextBox 3"/>
          <p:cNvSpPr txBox="1"/>
          <p:nvPr/>
        </p:nvSpPr>
        <p:spPr>
          <a:xfrm>
            <a:off x="9226549" y="6341534"/>
            <a:ext cx="2882900" cy="369332"/>
          </a:xfrm>
          <a:prstGeom prst="rect">
            <a:avLst/>
          </a:prstGeom>
          <a:noFill/>
        </p:spPr>
        <p:txBody>
          <a:bodyPr wrap="square" rtlCol="0">
            <a:spAutoFit/>
          </a:bodyPr>
          <a:lstStyle/>
          <a:p>
            <a:r>
              <a:rPr lang="en-US" dirty="0" smtClean="0"/>
              <a:t>Created by : Pooja Sangwan</a:t>
            </a:r>
            <a:endParaRPr lang="en-US" dirty="0"/>
          </a:p>
        </p:txBody>
      </p:sp>
      <p:pic>
        <p:nvPicPr>
          <p:cNvPr id="5" name="Picture 4" descr="Electronic PNG Transparent Images | PNG All"/>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1686" y="1945298"/>
            <a:ext cx="5988481" cy="291456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7002" y="2216495"/>
            <a:ext cx="503087" cy="492310"/>
          </a:xfrm>
          <a:prstGeom prst="rect">
            <a:avLst/>
          </a:prstGeom>
        </p:spPr>
      </p:pic>
      <p:sp>
        <p:nvSpPr>
          <p:cNvPr id="7" name="TextBox 6"/>
          <p:cNvSpPr txBox="1"/>
          <p:nvPr/>
        </p:nvSpPr>
        <p:spPr>
          <a:xfrm>
            <a:off x="2570089" y="2400770"/>
            <a:ext cx="2246215" cy="400110"/>
          </a:xfrm>
          <a:prstGeom prst="rect">
            <a:avLst/>
          </a:prstGeom>
          <a:noFill/>
        </p:spPr>
        <p:txBody>
          <a:bodyPr wrap="square" rtlCol="0">
            <a:spAutoFit/>
          </a:bodyPr>
          <a:lstStyle/>
          <a:p>
            <a:r>
              <a:rPr lang="en-US" sz="2000" b="1" dirty="0" smtClean="0"/>
              <a:t>Atliq Hardwares</a:t>
            </a:r>
            <a:endParaRPr lang="en-US" sz="2000" b="1"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3800" y="76200"/>
            <a:ext cx="705380" cy="705380"/>
          </a:xfrm>
          <a:prstGeom prst="rect">
            <a:avLst/>
          </a:prstGeom>
        </p:spPr>
      </p:pic>
    </p:spTree>
    <p:extLst>
      <p:ext uri="{BB962C8B-B14F-4D97-AF65-F5344CB8AC3E}">
        <p14:creationId xmlns:p14="http://schemas.microsoft.com/office/powerpoint/2010/main" val="37968179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06500" y="330482"/>
            <a:ext cx="10312400" cy="646331"/>
          </a:xfrm>
          <a:prstGeom prst="rect">
            <a:avLst/>
          </a:prstGeom>
        </p:spPr>
        <p:txBody>
          <a:bodyPr wrap="square">
            <a:spAutoFit/>
          </a:bodyPr>
          <a:lstStyle/>
          <a:p>
            <a:r>
              <a:rPr lang="en-US" sz="1600" dirty="0" smtClean="0">
                <a:latin typeface="Arial" panose="020B0604020202020204" pitchFamily="34" charset="0"/>
              </a:rPr>
              <a:t>4. </a:t>
            </a:r>
            <a:r>
              <a:rPr lang="en-US" dirty="0" smtClean="0">
                <a:latin typeface="Arial" panose="020B0604020202020204" pitchFamily="34" charset="0"/>
              </a:rPr>
              <a:t>Follow-up</a:t>
            </a:r>
            <a:r>
              <a:rPr lang="en-US" dirty="0">
                <a:latin typeface="Arial" panose="020B0604020202020204" pitchFamily="34" charset="0"/>
              </a:rPr>
              <a:t>: Which segment had the most increase in unique products in 2021 vs 2020? The final output contains these fields, </a:t>
            </a:r>
            <a:r>
              <a:rPr lang="en-US" dirty="0" smtClean="0">
                <a:latin typeface="Arial" panose="020B0604020202020204" pitchFamily="34" charset="0"/>
              </a:rPr>
              <a:t>segment, product_count_2020, product_count_2021, difference.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9835" y="1322865"/>
            <a:ext cx="4526032" cy="1889305"/>
          </a:xfrm>
          <a:prstGeom prst="rect">
            <a:avLst/>
          </a:prstGeom>
        </p:spPr>
      </p:pic>
      <p:sp>
        <p:nvSpPr>
          <p:cNvPr id="6" name="Footer Placeholder 5"/>
          <p:cNvSpPr>
            <a:spLocks noGrp="1"/>
          </p:cNvSpPr>
          <p:nvPr>
            <p:ph type="ftr" sz="quarter" idx="11"/>
          </p:nvPr>
        </p:nvSpPr>
        <p:spPr>
          <a:xfrm>
            <a:off x="9478543" y="6492875"/>
            <a:ext cx="2368022" cy="365125"/>
          </a:xfrm>
        </p:spPr>
        <p:txBody>
          <a:bodyPr/>
          <a:lstStyle/>
          <a:p>
            <a:r>
              <a:rPr lang="en-US" dirty="0" smtClean="0"/>
              <a:t>Created by Pooja Sangwan</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175" y="1322865"/>
            <a:ext cx="4370449" cy="3276884"/>
          </a:xfrm>
          <a:prstGeom prst="rect">
            <a:avLst/>
          </a:prstGeom>
        </p:spPr>
      </p:pic>
      <p:cxnSp>
        <p:nvCxnSpPr>
          <p:cNvPr id="9" name="Straight Arrow Connector 8"/>
          <p:cNvCxnSpPr/>
          <p:nvPr/>
        </p:nvCxnSpPr>
        <p:spPr>
          <a:xfrm flipH="1" flipV="1">
            <a:off x="7742767" y="2019300"/>
            <a:ext cx="50800" cy="53763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TextBox 9"/>
          <p:cNvSpPr txBox="1"/>
          <p:nvPr/>
        </p:nvSpPr>
        <p:spPr>
          <a:xfrm>
            <a:off x="7742767" y="2149616"/>
            <a:ext cx="448733" cy="276999"/>
          </a:xfrm>
          <a:prstGeom prst="rect">
            <a:avLst/>
          </a:prstGeom>
          <a:noFill/>
        </p:spPr>
        <p:txBody>
          <a:bodyPr wrap="square" rtlCol="0">
            <a:spAutoFit/>
          </a:bodyPr>
          <a:lstStyle/>
          <a:p>
            <a:r>
              <a:rPr lang="en-US" sz="1200" dirty="0" smtClean="0">
                <a:solidFill>
                  <a:schemeClr val="accent2">
                    <a:lumMod val="75000"/>
                  </a:schemeClr>
                </a:solidFill>
              </a:rPr>
              <a:t>34</a:t>
            </a:r>
            <a:endParaRPr lang="en-US" sz="1200" dirty="0">
              <a:solidFill>
                <a:schemeClr val="accent2">
                  <a:lumMod val="75000"/>
                </a:schemeClr>
              </a:solidFill>
            </a:endParaRPr>
          </a:p>
        </p:txBody>
      </p:sp>
      <p:sp>
        <p:nvSpPr>
          <p:cNvPr id="11" name="Rectangle 10"/>
          <p:cNvSpPr/>
          <p:nvPr/>
        </p:nvSpPr>
        <p:spPr>
          <a:xfrm>
            <a:off x="1206500" y="3645869"/>
            <a:ext cx="5113867" cy="1107996"/>
          </a:xfrm>
          <a:prstGeom prst="rect">
            <a:avLst/>
          </a:prstGeom>
        </p:spPr>
        <p:txBody>
          <a:bodyPr wrap="square">
            <a:spAutoFit/>
          </a:bodyPr>
          <a:lstStyle/>
          <a:p>
            <a:pPr lvl="0" defTabSz="914400" eaLnBrk="0" fontAlgn="base" hangingPunct="0">
              <a:spcBef>
                <a:spcPct val="0"/>
              </a:spcBef>
              <a:spcAft>
                <a:spcPct val="0"/>
              </a:spcAft>
            </a:pPr>
            <a:r>
              <a:rPr lang="en-US" altLang="en-US" b="1" dirty="0"/>
              <a:t>Insight</a:t>
            </a:r>
            <a:r>
              <a:rPr lang="en-US" altLang="en-US" b="1" dirty="0" smtClean="0"/>
              <a:t>:</a:t>
            </a:r>
          </a:p>
          <a:p>
            <a:pPr marL="285750" lvl="0" indent="-285750" defTabSz="914400" eaLnBrk="0" fontAlgn="base" hangingPunct="0">
              <a:spcBef>
                <a:spcPct val="0"/>
              </a:spcBef>
              <a:spcAft>
                <a:spcPct val="0"/>
              </a:spcAft>
              <a:buFont typeface="Wingdings" panose="05000000000000000000" pitchFamily="2" charset="2"/>
              <a:buChar char="Ø"/>
            </a:pPr>
            <a:r>
              <a:rPr lang="en-US" sz="1600" b="1" dirty="0" smtClean="0"/>
              <a:t>The </a:t>
            </a:r>
            <a:r>
              <a:rPr lang="en-US" sz="1600" b="1" dirty="0"/>
              <a:t>Accessories segment recorded the highest increase in production, while Storage and Networking showed comparatively slower growth.</a:t>
            </a:r>
            <a:endParaRPr lang="en-US" altLang="en-US" sz="1600" b="1" dirty="0" smtClean="0"/>
          </a:p>
        </p:txBody>
      </p:sp>
    </p:spTree>
    <p:extLst>
      <p:ext uri="{BB962C8B-B14F-4D97-AF65-F5344CB8AC3E}">
        <p14:creationId xmlns:p14="http://schemas.microsoft.com/office/powerpoint/2010/main" val="14271246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13932" y="422414"/>
            <a:ext cx="9850968" cy="646331"/>
          </a:xfrm>
          <a:prstGeom prst="rect">
            <a:avLst/>
          </a:prstGeom>
        </p:spPr>
        <p:txBody>
          <a:bodyPr wrap="square">
            <a:spAutoFit/>
          </a:bodyPr>
          <a:lstStyle/>
          <a:p>
            <a:r>
              <a:rPr lang="en-US" sz="1600" dirty="0" smtClean="0">
                <a:latin typeface="Arial" panose="020B0604020202020204" pitchFamily="34" charset="0"/>
              </a:rPr>
              <a:t>5. </a:t>
            </a:r>
            <a:r>
              <a:rPr lang="en-US" dirty="0" smtClean="0">
                <a:latin typeface="Arial" panose="020B0604020202020204" pitchFamily="34" charset="0"/>
              </a:rPr>
              <a:t>Get </a:t>
            </a:r>
            <a:r>
              <a:rPr lang="en-US" dirty="0">
                <a:latin typeface="Arial" panose="020B0604020202020204" pitchFamily="34" charset="0"/>
              </a:rPr>
              <a:t>the products that have the highest and lowest manufacturing costs. The final output should contain these fields, </a:t>
            </a:r>
            <a:r>
              <a:rPr lang="en-US" dirty="0" smtClean="0">
                <a:latin typeface="Arial" panose="020B0604020202020204" pitchFamily="34" charset="0"/>
              </a:rPr>
              <a:t>product_code, product, manufacturing_cost.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545" y="1431900"/>
            <a:ext cx="7694243" cy="951468"/>
          </a:xfrm>
          <a:prstGeom prst="rect">
            <a:avLst/>
          </a:prstGeom>
        </p:spPr>
      </p:pic>
      <p:sp>
        <p:nvSpPr>
          <p:cNvPr id="6" name="Footer Placeholder 5"/>
          <p:cNvSpPr>
            <a:spLocks noGrp="1"/>
          </p:cNvSpPr>
          <p:nvPr>
            <p:ph type="ftr" sz="quarter" idx="11"/>
          </p:nvPr>
        </p:nvSpPr>
        <p:spPr>
          <a:xfrm>
            <a:off x="9476845" y="6492875"/>
            <a:ext cx="1982789" cy="365125"/>
          </a:xfrm>
        </p:spPr>
        <p:txBody>
          <a:bodyPr/>
          <a:lstStyle/>
          <a:p>
            <a:r>
              <a:rPr lang="en-US" smtClean="0"/>
              <a:t>Created by Pooja Sangwan</a:t>
            </a:r>
            <a:endParaRPr lang="en-US" dirty="0"/>
          </a:p>
        </p:txBody>
      </p:sp>
      <p:pic>
        <p:nvPicPr>
          <p:cNvPr id="11" name="Picture 10"/>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backgroundRemoval t="0" b="86473" l="820" r="88934"/>
                    </a14:imgEffect>
                  </a14:imgLayer>
                </a14:imgProps>
              </a:ext>
              <a:ext uri="{28A0092B-C50C-407E-A947-70E740481C1C}">
                <a14:useLocalDpi xmlns:a14="http://schemas.microsoft.com/office/drawing/2010/main" val="0"/>
              </a:ext>
            </a:extLst>
          </a:blip>
          <a:stretch>
            <a:fillRect/>
          </a:stretch>
        </p:blipFill>
        <p:spPr>
          <a:xfrm>
            <a:off x="2516717" y="3543034"/>
            <a:ext cx="2324100" cy="1971675"/>
          </a:xfrm>
          <a:prstGeom prst="rect">
            <a:avLst/>
          </a:prstGeom>
        </p:spPr>
      </p:pic>
      <p:pic>
        <p:nvPicPr>
          <p:cNvPr id="12" name="Picture 11"/>
          <p:cNvPicPr>
            <a:picLocks noChangeAspect="1"/>
          </p:cNvPicPr>
          <p:nvPr/>
        </p:nvPicPr>
        <p:blipFill>
          <a:blip r:embed="rId5">
            <a:extLst>
              <a:ext uri="{BEBA8EAE-BF5A-486C-A8C5-ECC9F3942E4B}">
                <a14:imgProps xmlns:a14="http://schemas.microsoft.com/office/drawing/2010/main">
                  <a14:imgLayer r:embed="rId6">
                    <a14:imgEffect>
                      <a14:backgroundRemoval t="9562" b="95618" l="15423" r="86070"/>
                    </a14:imgEffect>
                  </a14:imgLayer>
                </a14:imgProps>
              </a:ext>
              <a:ext uri="{28A0092B-C50C-407E-A947-70E740481C1C}">
                <a14:useLocalDpi xmlns:a14="http://schemas.microsoft.com/office/drawing/2010/main" val="0"/>
              </a:ext>
            </a:extLst>
          </a:blip>
          <a:stretch>
            <a:fillRect/>
          </a:stretch>
        </p:blipFill>
        <p:spPr>
          <a:xfrm>
            <a:off x="6760104" y="3440110"/>
            <a:ext cx="1452210" cy="1813456"/>
          </a:xfrm>
          <a:prstGeom prst="rect">
            <a:avLst/>
          </a:prstGeom>
        </p:spPr>
      </p:pic>
      <p:sp>
        <p:nvSpPr>
          <p:cNvPr id="13" name="TextBox 12"/>
          <p:cNvSpPr txBox="1"/>
          <p:nvPr/>
        </p:nvSpPr>
        <p:spPr>
          <a:xfrm>
            <a:off x="2167465" y="5465234"/>
            <a:ext cx="2573868" cy="646331"/>
          </a:xfrm>
          <a:prstGeom prst="rect">
            <a:avLst/>
          </a:prstGeom>
          <a:noFill/>
        </p:spPr>
        <p:txBody>
          <a:bodyPr wrap="square" rtlCol="0">
            <a:spAutoFit/>
          </a:bodyPr>
          <a:lstStyle/>
          <a:p>
            <a:r>
              <a:rPr lang="en-US" dirty="0" smtClean="0">
                <a:solidFill>
                  <a:schemeClr val="accent2">
                    <a:lumMod val="60000"/>
                    <a:lumOff val="40000"/>
                  </a:schemeClr>
                </a:solidFill>
              </a:rPr>
              <a:t>	Personal Desktop</a:t>
            </a:r>
          </a:p>
          <a:p>
            <a:r>
              <a:rPr lang="en-US" dirty="0">
                <a:solidFill>
                  <a:schemeClr val="accent2">
                    <a:lumMod val="60000"/>
                    <a:lumOff val="40000"/>
                  </a:schemeClr>
                </a:solidFill>
              </a:rPr>
              <a:t> </a:t>
            </a:r>
            <a:r>
              <a:rPr lang="en-US" dirty="0" smtClean="0">
                <a:solidFill>
                  <a:schemeClr val="accent2">
                    <a:lumMod val="60000"/>
                    <a:lumOff val="40000"/>
                  </a:schemeClr>
                </a:solidFill>
              </a:rPr>
              <a:t>  AQ HOME Allin1 Gen2</a:t>
            </a:r>
            <a:endParaRPr lang="en-US" dirty="0">
              <a:solidFill>
                <a:schemeClr val="accent2">
                  <a:lumMod val="60000"/>
                  <a:lumOff val="40000"/>
                </a:schemeClr>
              </a:solidFill>
            </a:endParaRPr>
          </a:p>
        </p:txBody>
      </p:sp>
      <p:sp>
        <p:nvSpPr>
          <p:cNvPr id="14" name="TextBox 13"/>
          <p:cNvSpPr txBox="1"/>
          <p:nvPr/>
        </p:nvSpPr>
        <p:spPr>
          <a:xfrm>
            <a:off x="6190807" y="5405967"/>
            <a:ext cx="2682259" cy="646331"/>
          </a:xfrm>
          <a:prstGeom prst="rect">
            <a:avLst/>
          </a:prstGeom>
          <a:noFill/>
        </p:spPr>
        <p:txBody>
          <a:bodyPr wrap="square" rtlCol="0">
            <a:spAutoFit/>
          </a:bodyPr>
          <a:lstStyle/>
          <a:p>
            <a:r>
              <a:rPr lang="en-US" dirty="0" smtClean="0"/>
              <a:t>	</a:t>
            </a:r>
            <a:r>
              <a:rPr lang="en-US" dirty="0" smtClean="0">
                <a:solidFill>
                  <a:schemeClr val="accent2">
                    <a:lumMod val="60000"/>
                    <a:lumOff val="40000"/>
                  </a:schemeClr>
                </a:solidFill>
              </a:rPr>
              <a:t>	Mouse</a:t>
            </a:r>
          </a:p>
          <a:p>
            <a:r>
              <a:rPr lang="en-US" dirty="0">
                <a:solidFill>
                  <a:schemeClr val="accent2">
                    <a:lumMod val="60000"/>
                    <a:lumOff val="40000"/>
                  </a:schemeClr>
                </a:solidFill>
              </a:rPr>
              <a:t> </a:t>
            </a:r>
            <a:r>
              <a:rPr lang="en-US" dirty="0" smtClean="0">
                <a:solidFill>
                  <a:schemeClr val="accent2">
                    <a:lumMod val="60000"/>
                    <a:lumOff val="40000"/>
                  </a:schemeClr>
                </a:solidFill>
              </a:rPr>
              <a:t>  AQ Master Wired x1 Ms</a:t>
            </a:r>
            <a:endParaRPr lang="en-US" dirty="0">
              <a:solidFill>
                <a:schemeClr val="accent2">
                  <a:lumMod val="60000"/>
                  <a:lumOff val="40000"/>
                </a:schemeClr>
              </a:solidFill>
            </a:endParaRPr>
          </a:p>
        </p:txBody>
      </p:sp>
      <p:sp>
        <p:nvSpPr>
          <p:cNvPr id="15" name="Flowchart: Connector 14"/>
          <p:cNvSpPr/>
          <p:nvPr/>
        </p:nvSpPr>
        <p:spPr>
          <a:xfrm>
            <a:off x="4893733" y="3955876"/>
            <a:ext cx="1071033" cy="893233"/>
          </a:xfrm>
          <a:prstGeom prst="flowChartConnector">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$240.54</a:t>
            </a:r>
            <a:endParaRPr lang="en-US" sz="1200" b="1" dirty="0"/>
          </a:p>
        </p:txBody>
      </p:sp>
      <p:sp>
        <p:nvSpPr>
          <p:cNvPr id="17" name="Flowchart: Connector 16"/>
          <p:cNvSpPr/>
          <p:nvPr/>
        </p:nvSpPr>
        <p:spPr>
          <a:xfrm>
            <a:off x="8903912" y="3955873"/>
            <a:ext cx="917751" cy="893233"/>
          </a:xfrm>
          <a:prstGeom prst="flowChartConnector">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$0.89</a:t>
            </a:r>
            <a:endParaRPr lang="en-US" sz="1200" b="1" dirty="0"/>
          </a:p>
        </p:txBody>
      </p:sp>
      <p:cxnSp>
        <p:nvCxnSpPr>
          <p:cNvPr id="19" name="Elbow Connector 18"/>
          <p:cNvCxnSpPr>
            <a:endCxn id="15" idx="2"/>
          </p:cNvCxnSpPr>
          <p:nvPr/>
        </p:nvCxnSpPr>
        <p:spPr>
          <a:xfrm rot="16200000" flipH="1">
            <a:off x="4524374" y="4033134"/>
            <a:ext cx="446618" cy="292100"/>
          </a:xfrm>
          <a:prstGeom prst="bentConnector2">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4" name="Elbow Connector 23"/>
          <p:cNvCxnSpPr/>
          <p:nvPr/>
        </p:nvCxnSpPr>
        <p:spPr>
          <a:xfrm>
            <a:off x="8140347" y="4179183"/>
            <a:ext cx="691598" cy="283457"/>
          </a:xfrm>
          <a:prstGeom prst="bentConnector3">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5226657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03865" y="348960"/>
            <a:ext cx="10668001" cy="923330"/>
          </a:xfrm>
          <a:prstGeom prst="rect">
            <a:avLst/>
          </a:prstGeom>
        </p:spPr>
        <p:txBody>
          <a:bodyPr wrap="square">
            <a:spAutoFit/>
          </a:bodyPr>
          <a:lstStyle/>
          <a:p>
            <a:r>
              <a:rPr lang="en-US" dirty="0" smtClean="0">
                <a:latin typeface="Arial" panose="020B0604020202020204" pitchFamily="34" charset="0"/>
              </a:rPr>
              <a:t>6. Generate </a:t>
            </a:r>
            <a:r>
              <a:rPr lang="en-US" dirty="0">
                <a:latin typeface="Arial" panose="020B0604020202020204" pitchFamily="34" charset="0"/>
              </a:rPr>
              <a:t>a report which contains the top 5 customers who received an average high pre_invoice_discount_pct for the fiscal year 2021 and in the Indian market. The final output contains these fields, </a:t>
            </a:r>
            <a:r>
              <a:rPr lang="en-US" dirty="0" smtClean="0">
                <a:latin typeface="Arial" panose="020B0604020202020204" pitchFamily="34" charset="0"/>
              </a:rPr>
              <a:t>customer_code, customer, average_discount_percentage.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7658" y="1507867"/>
            <a:ext cx="4415161" cy="2420668"/>
          </a:xfrm>
          <a:prstGeom prst="rect">
            <a:avLst/>
          </a:prstGeom>
        </p:spPr>
      </p:pic>
      <p:sp>
        <p:nvSpPr>
          <p:cNvPr id="5" name="Footer Placeholder 4"/>
          <p:cNvSpPr>
            <a:spLocks noGrp="1"/>
          </p:cNvSpPr>
          <p:nvPr>
            <p:ph type="ftr" sz="quarter" idx="11"/>
          </p:nvPr>
        </p:nvSpPr>
        <p:spPr>
          <a:xfrm>
            <a:off x="9358312" y="6492875"/>
            <a:ext cx="2067456" cy="365125"/>
          </a:xfrm>
        </p:spPr>
        <p:txBody>
          <a:bodyPr/>
          <a:lstStyle/>
          <a:p>
            <a:r>
              <a:rPr lang="en-US" dirty="0" smtClean="0"/>
              <a:t>Created by Pooja Sangwan</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2928" y="1507867"/>
            <a:ext cx="3863675" cy="2579594"/>
          </a:xfrm>
          <a:prstGeom prst="rect">
            <a:avLst/>
          </a:prstGeom>
        </p:spPr>
      </p:pic>
      <p:sp>
        <p:nvSpPr>
          <p:cNvPr id="7" name="Rectangle 6"/>
          <p:cNvSpPr/>
          <p:nvPr/>
        </p:nvSpPr>
        <p:spPr>
          <a:xfrm>
            <a:off x="1477434" y="4366838"/>
            <a:ext cx="6096000" cy="1200329"/>
          </a:xfrm>
          <a:prstGeom prst="rect">
            <a:avLst/>
          </a:prstGeom>
        </p:spPr>
        <p:txBody>
          <a:bodyPr>
            <a:spAutoFit/>
          </a:bodyPr>
          <a:lstStyle/>
          <a:p>
            <a:r>
              <a:rPr lang="en-US" b="1" dirty="0" smtClean="0"/>
              <a:t>Insights:</a:t>
            </a:r>
          </a:p>
          <a:p>
            <a:r>
              <a:rPr lang="en-US" dirty="0" smtClean="0"/>
              <a:t>In </a:t>
            </a:r>
            <a:r>
              <a:rPr lang="en-US" dirty="0"/>
              <a:t>2021, we gave similar pre-invoice discount percentages to our top 5 customers. Flipkart received the highest discount in the Indian market at 30.83%.</a:t>
            </a:r>
          </a:p>
        </p:txBody>
      </p:sp>
    </p:spTree>
    <p:extLst>
      <p:ext uri="{BB962C8B-B14F-4D97-AF65-F5344CB8AC3E}">
        <p14:creationId xmlns:p14="http://schemas.microsoft.com/office/powerpoint/2010/main" val="25163818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29266" y="298160"/>
            <a:ext cx="10206567" cy="923330"/>
          </a:xfrm>
          <a:prstGeom prst="rect">
            <a:avLst/>
          </a:prstGeom>
        </p:spPr>
        <p:txBody>
          <a:bodyPr wrap="square">
            <a:spAutoFit/>
          </a:bodyPr>
          <a:lstStyle/>
          <a:p>
            <a:r>
              <a:rPr lang="en-US" dirty="0" smtClean="0">
                <a:latin typeface="Arial" panose="020B0604020202020204" pitchFamily="34" charset="0"/>
              </a:rPr>
              <a:t>7. Get </a:t>
            </a:r>
            <a:r>
              <a:rPr lang="en-US" dirty="0">
                <a:latin typeface="Arial" panose="020B0604020202020204" pitchFamily="34" charset="0"/>
              </a:rPr>
              <a:t>the complete report of the Gross sales amount for the customer </a:t>
            </a:r>
            <a:r>
              <a:rPr lang="en-US" b="1" dirty="0">
                <a:latin typeface="Arial" panose="020B0604020202020204" pitchFamily="34" charset="0"/>
              </a:rPr>
              <a:t>“Atliq Exclusive” </a:t>
            </a:r>
            <a:r>
              <a:rPr lang="en-US" dirty="0">
                <a:latin typeface="Arial" panose="020B0604020202020204" pitchFamily="34" charset="0"/>
              </a:rPr>
              <a:t>for each month </a:t>
            </a:r>
            <a:r>
              <a:rPr lang="en-US" b="1" dirty="0">
                <a:latin typeface="Arial" panose="020B0604020202020204" pitchFamily="34" charset="0"/>
              </a:rPr>
              <a:t>. </a:t>
            </a:r>
            <a:r>
              <a:rPr lang="en-US" dirty="0">
                <a:latin typeface="Arial" panose="020B0604020202020204" pitchFamily="34" charset="0"/>
              </a:rPr>
              <a:t>This analysis helps to get an idea of low and high-performing months and take strategic decisions. The final report contains these columns: </a:t>
            </a:r>
            <a:r>
              <a:rPr lang="en-US" dirty="0" smtClean="0">
                <a:latin typeface="Arial" panose="020B0604020202020204" pitchFamily="34" charset="0"/>
              </a:rPr>
              <a:t>Month, Year, </a:t>
            </a:r>
            <a:r>
              <a:rPr lang="en-US" dirty="0">
                <a:latin typeface="Arial" panose="020B0604020202020204" pitchFamily="34" charset="0"/>
              </a:rPr>
              <a:t>Gross sales </a:t>
            </a:r>
            <a:r>
              <a:rPr lang="en-US" dirty="0" smtClean="0">
                <a:latin typeface="Arial" panose="020B0604020202020204" pitchFamily="34" charset="0"/>
              </a:rPr>
              <a:t>Amount.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0814" y="1559888"/>
            <a:ext cx="3970120" cy="3746637"/>
          </a:xfrm>
          <a:prstGeom prst="rect">
            <a:avLst/>
          </a:prstGeom>
        </p:spPr>
      </p:pic>
      <p:sp>
        <p:nvSpPr>
          <p:cNvPr id="5" name="Footer Placeholder 4"/>
          <p:cNvSpPr>
            <a:spLocks noGrp="1"/>
          </p:cNvSpPr>
          <p:nvPr>
            <p:ph type="ftr" sz="quarter" idx="11"/>
          </p:nvPr>
        </p:nvSpPr>
        <p:spPr>
          <a:xfrm>
            <a:off x="9442978" y="6492875"/>
            <a:ext cx="1982789" cy="365125"/>
          </a:xfrm>
        </p:spPr>
        <p:txBody>
          <a:bodyPr/>
          <a:lstStyle/>
          <a:p>
            <a:r>
              <a:rPr lang="en-US" dirty="0" smtClean="0"/>
              <a:t>Created by Pooja Sangwan</a:t>
            </a:r>
            <a:endParaRPr lang="en-US" dirty="0"/>
          </a:p>
        </p:txBody>
      </p:sp>
    </p:spTree>
    <p:extLst>
      <p:ext uri="{BB962C8B-B14F-4D97-AF65-F5344CB8AC3E}">
        <p14:creationId xmlns:p14="http://schemas.microsoft.com/office/powerpoint/2010/main" val="19975497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86933" y="237692"/>
            <a:ext cx="10342034" cy="646331"/>
          </a:xfrm>
          <a:prstGeom prst="rect">
            <a:avLst/>
          </a:prstGeom>
        </p:spPr>
        <p:txBody>
          <a:bodyPr wrap="square">
            <a:spAutoFit/>
          </a:bodyPr>
          <a:lstStyle/>
          <a:p>
            <a:r>
              <a:rPr lang="en-US" dirty="0" smtClean="0">
                <a:latin typeface="Arial" panose="020B0604020202020204" pitchFamily="34" charset="0"/>
              </a:rPr>
              <a:t>8. In </a:t>
            </a:r>
            <a:r>
              <a:rPr lang="en-US" dirty="0">
                <a:latin typeface="Arial" panose="020B0604020202020204" pitchFamily="34" charset="0"/>
              </a:rPr>
              <a:t>which quarter of 2020, got the maximum total_sold_quantity? The final output contains these fields sorted by the total_sold_quantity, Quarter </a:t>
            </a:r>
            <a:r>
              <a:rPr lang="en-US" dirty="0" smtClean="0">
                <a:latin typeface="Arial" panose="020B0604020202020204" pitchFamily="34" charset="0"/>
              </a:rPr>
              <a:t>total_sold_quantity.</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2637" y="1400134"/>
            <a:ext cx="2961118" cy="1656333"/>
          </a:xfrm>
          <a:prstGeom prst="rect">
            <a:avLst/>
          </a:prstGeom>
        </p:spPr>
      </p:pic>
      <p:sp>
        <p:nvSpPr>
          <p:cNvPr id="5" name="Footer Placeholder 4"/>
          <p:cNvSpPr>
            <a:spLocks noGrp="1"/>
          </p:cNvSpPr>
          <p:nvPr>
            <p:ph type="ftr" sz="quarter" idx="11"/>
          </p:nvPr>
        </p:nvSpPr>
        <p:spPr>
          <a:xfrm>
            <a:off x="9413344" y="6492875"/>
            <a:ext cx="2033589" cy="365125"/>
          </a:xfrm>
        </p:spPr>
        <p:txBody>
          <a:bodyPr/>
          <a:lstStyle/>
          <a:p>
            <a:r>
              <a:rPr lang="en-US" smtClean="0"/>
              <a:t>Created by Pooja Sangwan</a:t>
            </a:r>
            <a:endParaRPr lang="en-US" dirty="0"/>
          </a:p>
        </p:txBody>
      </p:sp>
    </p:spTree>
    <p:extLst>
      <p:ext uri="{BB962C8B-B14F-4D97-AF65-F5344CB8AC3E}">
        <p14:creationId xmlns:p14="http://schemas.microsoft.com/office/powerpoint/2010/main" val="26162982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20799" y="322359"/>
            <a:ext cx="10485967" cy="646331"/>
          </a:xfrm>
          <a:prstGeom prst="rect">
            <a:avLst/>
          </a:prstGeom>
        </p:spPr>
        <p:txBody>
          <a:bodyPr wrap="square">
            <a:spAutoFit/>
          </a:bodyPr>
          <a:lstStyle/>
          <a:p>
            <a:r>
              <a:rPr lang="en-US" dirty="0" smtClean="0">
                <a:latin typeface="Arial" panose="020B0604020202020204" pitchFamily="34" charset="0"/>
              </a:rPr>
              <a:t>9. Which </a:t>
            </a:r>
            <a:r>
              <a:rPr lang="en-US" dirty="0">
                <a:latin typeface="Arial" panose="020B0604020202020204" pitchFamily="34" charset="0"/>
              </a:rPr>
              <a:t>channel helped to bring more gross sales in the fiscal year 2021 and the percentage of contribution? The final output contains these fields, </a:t>
            </a:r>
            <a:r>
              <a:rPr lang="en-US" dirty="0" smtClean="0">
                <a:latin typeface="Arial" panose="020B0604020202020204" pitchFamily="34" charset="0"/>
              </a:rPr>
              <a:t>channel, gross_sales_mln, percentage.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7807" y="1467877"/>
            <a:ext cx="5055975" cy="1279556"/>
          </a:xfrm>
          <a:prstGeom prst="rect">
            <a:avLst/>
          </a:prstGeom>
        </p:spPr>
      </p:pic>
      <p:sp>
        <p:nvSpPr>
          <p:cNvPr id="6" name="Footer Placeholder 5"/>
          <p:cNvSpPr>
            <a:spLocks noGrp="1"/>
          </p:cNvSpPr>
          <p:nvPr>
            <p:ph type="ftr" sz="quarter" idx="11"/>
          </p:nvPr>
        </p:nvSpPr>
        <p:spPr>
          <a:xfrm>
            <a:off x="9345611" y="6492875"/>
            <a:ext cx="2097089" cy="365125"/>
          </a:xfrm>
        </p:spPr>
        <p:txBody>
          <a:bodyPr/>
          <a:lstStyle/>
          <a:p>
            <a:r>
              <a:rPr lang="en-US" smtClean="0"/>
              <a:t>Created by Pooja Sangwan</a:t>
            </a:r>
            <a:endParaRPr lang="en-US" dirty="0"/>
          </a:p>
        </p:txBody>
      </p:sp>
    </p:spTree>
    <p:extLst>
      <p:ext uri="{BB962C8B-B14F-4D97-AF65-F5344CB8AC3E}">
        <p14:creationId xmlns:p14="http://schemas.microsoft.com/office/powerpoint/2010/main" val="10544671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23432" y="229682"/>
            <a:ext cx="10231967" cy="923330"/>
          </a:xfrm>
          <a:prstGeom prst="rect">
            <a:avLst/>
          </a:prstGeom>
        </p:spPr>
        <p:txBody>
          <a:bodyPr wrap="square">
            <a:spAutoFit/>
          </a:bodyPr>
          <a:lstStyle/>
          <a:p>
            <a:r>
              <a:rPr lang="en-US" dirty="0" smtClean="0">
                <a:latin typeface="Arial" panose="020B0604020202020204" pitchFamily="34" charset="0"/>
              </a:rPr>
              <a:t>10. Get </a:t>
            </a:r>
            <a:r>
              <a:rPr lang="en-US" dirty="0">
                <a:latin typeface="Arial" panose="020B0604020202020204" pitchFamily="34" charset="0"/>
              </a:rPr>
              <a:t>the Top 3 products in each division that have a high total_sold_quantity in the fiscal_year 2021? The final output contains these fields, division </a:t>
            </a:r>
            <a:r>
              <a:rPr lang="en-US" dirty="0" smtClean="0">
                <a:latin typeface="Arial" panose="020B0604020202020204" pitchFamily="34" charset="0"/>
              </a:rPr>
              <a:t>product_code,</a:t>
            </a:r>
            <a:r>
              <a:rPr lang="en-US" sz="1400" dirty="0" smtClean="0">
                <a:latin typeface="Arial" panose="020B0604020202020204" pitchFamily="34" charset="0"/>
              </a:rPr>
              <a:t> </a:t>
            </a:r>
            <a:r>
              <a:rPr lang="en-US" dirty="0" smtClean="0">
                <a:latin typeface="Arial" panose="020B0604020202020204" pitchFamily="34" charset="0"/>
              </a:rPr>
              <a:t>Product, total_sold_quantity, </a:t>
            </a:r>
            <a:r>
              <a:rPr lang="en-US" dirty="0">
                <a:latin typeface="Arial" panose="020B0604020202020204" pitchFamily="34" charset="0"/>
              </a:rPr>
              <a:t>rank_order </a:t>
            </a:r>
            <a:r>
              <a:rPr lang="en-US" dirty="0" smtClean="0">
                <a:latin typeface="Arial" panose="020B0604020202020204" pitchFamily="34" charset="0"/>
              </a:rPr>
              <a:t>.</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4665" y="1679924"/>
            <a:ext cx="6963835" cy="2387068"/>
          </a:xfrm>
          <a:prstGeom prst="rect">
            <a:avLst/>
          </a:prstGeom>
        </p:spPr>
      </p:pic>
      <p:sp>
        <p:nvSpPr>
          <p:cNvPr id="5" name="Footer Placeholder 4"/>
          <p:cNvSpPr>
            <a:spLocks noGrp="1"/>
          </p:cNvSpPr>
          <p:nvPr>
            <p:ph type="ftr" sz="quarter" idx="11"/>
          </p:nvPr>
        </p:nvSpPr>
        <p:spPr>
          <a:xfrm>
            <a:off x="9459910" y="6492875"/>
            <a:ext cx="1995489" cy="365125"/>
          </a:xfrm>
        </p:spPr>
        <p:txBody>
          <a:bodyPr/>
          <a:lstStyle/>
          <a:p>
            <a:r>
              <a:rPr lang="en-US" smtClean="0"/>
              <a:t>Created by Pooja Sangwan</a:t>
            </a:r>
            <a:endParaRPr lang="en-US" dirty="0"/>
          </a:p>
        </p:txBody>
      </p:sp>
    </p:spTree>
    <p:extLst>
      <p:ext uri="{BB962C8B-B14F-4D97-AF65-F5344CB8AC3E}">
        <p14:creationId xmlns:p14="http://schemas.microsoft.com/office/powerpoint/2010/main" val="18363542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9451446" y="6492875"/>
            <a:ext cx="1978556" cy="365125"/>
          </a:xfrm>
        </p:spPr>
        <p:txBody>
          <a:bodyPr/>
          <a:lstStyle/>
          <a:p>
            <a:r>
              <a:rPr lang="en-US" dirty="0" smtClean="0"/>
              <a:t>Created by Pooja Sangwan</a:t>
            </a:r>
            <a:endParaRPr lang="en-US" dirty="0"/>
          </a:p>
        </p:txBody>
      </p:sp>
      <p:pic>
        <p:nvPicPr>
          <p:cNvPr id="7" name="Picture 6" descr="Extensive Collection of Over 999+ Thank You Images in Stunning 4K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766" y="452966"/>
            <a:ext cx="6578600" cy="5920740"/>
          </a:xfrm>
          <a:prstGeom prst="rect">
            <a:avLst/>
          </a:prstGeom>
        </p:spPr>
      </p:pic>
    </p:spTree>
    <p:extLst>
      <p:ext uri="{BB962C8B-B14F-4D97-AF65-F5344CB8AC3E}">
        <p14:creationId xmlns:p14="http://schemas.microsoft.com/office/powerpoint/2010/main" val="34247655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9459912" y="6492875"/>
            <a:ext cx="1987022" cy="365125"/>
          </a:xfrm>
        </p:spPr>
        <p:txBody>
          <a:bodyPr/>
          <a:lstStyle/>
          <a:p>
            <a:r>
              <a:rPr lang="en-US" dirty="0" smtClean="0"/>
              <a:t>Created by Pooja Sangwan</a:t>
            </a:r>
            <a:endParaRPr lang="en-US" dirty="0"/>
          </a:p>
        </p:txBody>
      </p:sp>
      <p:sp>
        <p:nvSpPr>
          <p:cNvPr id="14" name="TextBox 13"/>
          <p:cNvSpPr txBox="1"/>
          <p:nvPr/>
        </p:nvSpPr>
        <p:spPr>
          <a:xfrm>
            <a:off x="2036234" y="2429933"/>
            <a:ext cx="3577166" cy="400110"/>
          </a:xfrm>
          <a:prstGeom prst="rect">
            <a:avLst/>
          </a:prstGeom>
          <a:noFill/>
        </p:spPr>
        <p:txBody>
          <a:bodyPr wrap="square" rtlCol="0">
            <a:spAutoFit/>
          </a:bodyPr>
          <a:lstStyle/>
          <a:p>
            <a:r>
              <a:rPr lang="en-US" sz="2000" dirty="0" smtClean="0"/>
              <a:t>Company Details/Background</a:t>
            </a:r>
            <a:endParaRPr lang="en-US" sz="2000" dirty="0"/>
          </a:p>
        </p:txBody>
      </p:sp>
      <p:sp>
        <p:nvSpPr>
          <p:cNvPr id="15" name="TextBox 14"/>
          <p:cNvSpPr txBox="1"/>
          <p:nvPr/>
        </p:nvSpPr>
        <p:spPr>
          <a:xfrm>
            <a:off x="2036234" y="2954866"/>
            <a:ext cx="2908300" cy="400110"/>
          </a:xfrm>
          <a:prstGeom prst="rect">
            <a:avLst/>
          </a:prstGeom>
          <a:noFill/>
        </p:spPr>
        <p:txBody>
          <a:bodyPr wrap="square" rtlCol="0">
            <a:spAutoFit/>
          </a:bodyPr>
          <a:lstStyle/>
          <a:p>
            <a:r>
              <a:rPr lang="en-US" sz="2000" dirty="0" smtClean="0"/>
              <a:t>Objective</a:t>
            </a:r>
            <a:endParaRPr lang="en-US" sz="2000" dirty="0"/>
          </a:p>
        </p:txBody>
      </p:sp>
      <p:sp>
        <p:nvSpPr>
          <p:cNvPr id="16" name="TextBox 15"/>
          <p:cNvSpPr txBox="1"/>
          <p:nvPr/>
        </p:nvSpPr>
        <p:spPr>
          <a:xfrm>
            <a:off x="2036233" y="3479800"/>
            <a:ext cx="4597399" cy="400110"/>
          </a:xfrm>
          <a:prstGeom prst="rect">
            <a:avLst/>
          </a:prstGeom>
          <a:noFill/>
        </p:spPr>
        <p:txBody>
          <a:bodyPr wrap="square" rtlCol="0">
            <a:spAutoFit/>
          </a:bodyPr>
          <a:lstStyle/>
          <a:p>
            <a:r>
              <a:rPr lang="en-US" sz="2000" dirty="0" smtClean="0"/>
              <a:t>Getting familiar with Dataset and Tools</a:t>
            </a:r>
            <a:endParaRPr lang="en-US" sz="2000" dirty="0"/>
          </a:p>
        </p:txBody>
      </p:sp>
      <p:sp>
        <p:nvSpPr>
          <p:cNvPr id="17" name="TextBox 16"/>
          <p:cNvSpPr txBox="1"/>
          <p:nvPr/>
        </p:nvSpPr>
        <p:spPr>
          <a:xfrm>
            <a:off x="2036234" y="4004733"/>
            <a:ext cx="7323666" cy="400110"/>
          </a:xfrm>
          <a:prstGeom prst="rect">
            <a:avLst/>
          </a:prstGeom>
          <a:noFill/>
        </p:spPr>
        <p:txBody>
          <a:bodyPr wrap="square" rtlCol="0">
            <a:spAutoFit/>
          </a:bodyPr>
          <a:lstStyle/>
          <a:p>
            <a:r>
              <a:rPr lang="en-US" sz="2000" dirty="0" smtClean="0"/>
              <a:t>Ad-hoc requests along with the results, visualizations and insights.</a:t>
            </a:r>
            <a:endParaRPr lang="en-US" sz="2000" dirty="0"/>
          </a:p>
        </p:txBody>
      </p:sp>
      <p:sp>
        <p:nvSpPr>
          <p:cNvPr id="18" name="TextBox 17"/>
          <p:cNvSpPr txBox="1"/>
          <p:nvPr/>
        </p:nvSpPr>
        <p:spPr>
          <a:xfrm>
            <a:off x="2036234" y="4527549"/>
            <a:ext cx="2908300" cy="400110"/>
          </a:xfrm>
          <a:prstGeom prst="rect">
            <a:avLst/>
          </a:prstGeom>
          <a:noFill/>
        </p:spPr>
        <p:txBody>
          <a:bodyPr wrap="square" rtlCol="0">
            <a:spAutoFit/>
          </a:bodyPr>
          <a:lstStyle/>
          <a:p>
            <a:r>
              <a:rPr lang="en-US" sz="2000" dirty="0" smtClean="0"/>
              <a:t>Company Details</a:t>
            </a:r>
            <a:endParaRPr lang="en-US" sz="2000" dirty="0"/>
          </a:p>
        </p:txBody>
      </p:sp>
      <p:sp>
        <p:nvSpPr>
          <p:cNvPr id="19" name="Flowchart: Connector 18"/>
          <p:cNvSpPr/>
          <p:nvPr/>
        </p:nvSpPr>
        <p:spPr>
          <a:xfrm>
            <a:off x="1477435" y="2546349"/>
            <a:ext cx="186266" cy="169333"/>
          </a:xfrm>
          <a:prstGeom prst="flowChartConnector">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p:cNvSpPr/>
          <p:nvPr/>
        </p:nvSpPr>
        <p:spPr>
          <a:xfrm>
            <a:off x="1477435" y="3070254"/>
            <a:ext cx="186266" cy="169333"/>
          </a:xfrm>
          <a:prstGeom prst="flowChartConnector">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p:cNvSpPr/>
          <p:nvPr/>
        </p:nvSpPr>
        <p:spPr>
          <a:xfrm>
            <a:off x="1477435" y="3593644"/>
            <a:ext cx="186266" cy="169333"/>
          </a:xfrm>
          <a:prstGeom prst="flowChartConnector">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p:cNvSpPr/>
          <p:nvPr/>
        </p:nvSpPr>
        <p:spPr>
          <a:xfrm>
            <a:off x="1477435" y="4124729"/>
            <a:ext cx="186266" cy="169333"/>
          </a:xfrm>
          <a:prstGeom prst="flowChartConnector">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p:cNvSpPr/>
          <p:nvPr/>
        </p:nvSpPr>
        <p:spPr>
          <a:xfrm>
            <a:off x="1477435" y="4642937"/>
            <a:ext cx="186266" cy="169333"/>
          </a:xfrm>
          <a:prstGeom prst="flowChartConnector">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The Power of the Agenda - Mint Blue Consult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1244" y="279430"/>
            <a:ext cx="3849512" cy="14435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274895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141413" y="609600"/>
            <a:ext cx="5934508" cy="664633"/>
          </a:xfrm>
        </p:spPr>
        <p:txBody>
          <a:bodyPr/>
          <a:lstStyle/>
          <a:p>
            <a:r>
              <a:rPr lang="en-US" dirty="0" smtClean="0"/>
              <a:t>Company Details </a:t>
            </a:r>
            <a:endParaRPr lang="en-US" dirty="0"/>
          </a:p>
        </p:txBody>
      </p:sp>
      <p:sp>
        <p:nvSpPr>
          <p:cNvPr id="11" name="Rectangle 1"/>
          <p:cNvSpPr>
            <a:spLocks noGrp="1" noChangeArrowheads="1"/>
          </p:cNvSpPr>
          <p:nvPr>
            <p:ph type="body" sz="half" idx="2"/>
          </p:nvPr>
        </p:nvSpPr>
        <p:spPr bwMode="auto">
          <a:xfrm>
            <a:off x="534302" y="2925629"/>
            <a:ext cx="618178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smtClean="0">
                <a:ln>
                  <a:noFill/>
                </a:ln>
                <a:solidFill>
                  <a:schemeClr val="tx1"/>
                </a:solidFill>
                <a:effectLst/>
              </a:rPr>
              <a:t> Leading computer hardware producer in India.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smtClean="0">
                <a:ln>
                  <a:noFill/>
                </a:ln>
                <a:solidFill>
                  <a:schemeClr val="tx1"/>
                </a:solidFill>
                <a:effectLst/>
              </a:rPr>
              <a:t> Expanded presence in international markets.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smtClean="0">
                <a:ln>
                  <a:noFill/>
                </a:ln>
                <a:solidFill>
                  <a:schemeClr val="tx1"/>
                </a:solidFill>
                <a:effectLst/>
              </a:rPr>
              <a:t> Focused on innovation and growth.</a:t>
            </a:r>
          </a:p>
        </p:txBody>
      </p: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5921" y="1755139"/>
            <a:ext cx="4965864" cy="30247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Footer Placeholder 2"/>
          <p:cNvSpPr>
            <a:spLocks noGrp="1"/>
          </p:cNvSpPr>
          <p:nvPr>
            <p:ph type="ftr" sz="quarter" idx="11"/>
          </p:nvPr>
        </p:nvSpPr>
        <p:spPr>
          <a:xfrm>
            <a:off x="9459912" y="6492875"/>
            <a:ext cx="1974322" cy="365125"/>
          </a:xfrm>
        </p:spPr>
        <p:txBody>
          <a:bodyPr/>
          <a:lstStyle/>
          <a:p>
            <a:r>
              <a:rPr lang="en-US" smtClean="0"/>
              <a:t>Created by Pooja Sangwan</a:t>
            </a:r>
            <a:endParaRPr lang="en-US" dirty="0"/>
          </a:p>
        </p:txBody>
      </p:sp>
    </p:spTree>
    <p:extLst>
      <p:ext uri="{BB962C8B-B14F-4D97-AF65-F5344CB8AC3E}">
        <p14:creationId xmlns:p14="http://schemas.microsoft.com/office/powerpoint/2010/main" val="30967978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35100" y="406401"/>
            <a:ext cx="4796367" cy="707886"/>
          </a:xfrm>
          <a:prstGeom prst="rect">
            <a:avLst/>
          </a:prstGeom>
          <a:noFill/>
        </p:spPr>
        <p:txBody>
          <a:bodyPr wrap="square" rtlCol="0">
            <a:spAutoFit/>
          </a:bodyPr>
          <a:lstStyle/>
          <a:p>
            <a:r>
              <a:rPr lang="en-US" sz="4000" dirty="0" smtClean="0"/>
              <a:t>Objective</a:t>
            </a:r>
            <a:endParaRPr lang="en-US" sz="4000" dirty="0"/>
          </a:p>
        </p:txBody>
      </p:sp>
      <p:sp>
        <p:nvSpPr>
          <p:cNvPr id="6" name="TextBox 5"/>
          <p:cNvSpPr txBox="1"/>
          <p:nvPr/>
        </p:nvSpPr>
        <p:spPr>
          <a:xfrm>
            <a:off x="1566333" y="1646767"/>
            <a:ext cx="8953500" cy="2462213"/>
          </a:xfrm>
          <a:prstGeom prst="rect">
            <a:avLst/>
          </a:prstGeom>
          <a:noFill/>
        </p:spPr>
        <p:txBody>
          <a:bodyPr wrap="square" rtlCol="0">
            <a:spAutoFit/>
          </a:bodyPr>
          <a:lstStyle/>
          <a:p>
            <a:pPr marL="342900" indent="-342900">
              <a:buFont typeface="Arial" panose="020B0604020202020204" pitchFamily="34" charset="0"/>
              <a:buChar char="•"/>
            </a:pPr>
            <a:r>
              <a:rPr lang="en-US" sz="2200" dirty="0"/>
              <a:t>Support Atliq </a:t>
            </a:r>
            <a:r>
              <a:rPr lang="en-US" sz="2200" dirty="0" smtClean="0"/>
              <a:t>Hardwares(imaginary company) </a:t>
            </a:r>
            <a:r>
              <a:rPr lang="en-US" sz="2200" dirty="0"/>
              <a:t>in making smart, data-informed decisions</a:t>
            </a:r>
            <a:r>
              <a:rPr lang="en-US" sz="2200" dirty="0" smtClean="0"/>
              <a:t>.</a:t>
            </a:r>
            <a:endParaRPr lang="en-US" sz="2200" dirty="0"/>
          </a:p>
          <a:p>
            <a:pPr marL="342900" indent="-342900">
              <a:buFont typeface="Arial" panose="020B0604020202020204" pitchFamily="34" charset="0"/>
              <a:buChar char="•"/>
            </a:pPr>
            <a:r>
              <a:rPr lang="en-US" sz="2200" dirty="0"/>
              <a:t>The management lacks timely and actionable insights for data-driven decision-making</a:t>
            </a:r>
            <a:r>
              <a:rPr lang="en-US" sz="2200" dirty="0" smtClean="0"/>
              <a:t>.</a:t>
            </a:r>
            <a:endParaRPr lang="en-US" sz="2200" dirty="0"/>
          </a:p>
          <a:p>
            <a:pPr marL="342900" indent="-342900">
              <a:buFont typeface="Arial" panose="020B0604020202020204" pitchFamily="34" charset="0"/>
              <a:buChar char="•"/>
            </a:pPr>
            <a:r>
              <a:rPr lang="en-US" sz="2200" dirty="0"/>
              <a:t>To address this gap, the company plans to grow its data analytics team by hiring junior data analysts</a:t>
            </a:r>
            <a:r>
              <a:rPr lang="en-US" sz="2200" dirty="0" smtClean="0"/>
              <a:t>.</a:t>
            </a:r>
          </a:p>
          <a:p>
            <a:pPr marL="342900" indent="-342900">
              <a:buFont typeface="Arial" panose="020B0604020202020204" pitchFamily="34" charset="0"/>
              <a:buChar char="•"/>
            </a:pPr>
            <a:r>
              <a:rPr lang="en-US" sz="2200" dirty="0" smtClean="0"/>
              <a:t>Contribute </a:t>
            </a:r>
            <a:r>
              <a:rPr lang="en-US" sz="2200" dirty="0"/>
              <a:t>as a potential junior data analyst in the growing analytics team.</a:t>
            </a:r>
          </a:p>
        </p:txBody>
      </p:sp>
      <p:sp>
        <p:nvSpPr>
          <p:cNvPr id="4" name="Footer Placeholder 3"/>
          <p:cNvSpPr>
            <a:spLocks noGrp="1"/>
          </p:cNvSpPr>
          <p:nvPr>
            <p:ph type="ftr" sz="quarter" idx="11"/>
          </p:nvPr>
        </p:nvSpPr>
        <p:spPr>
          <a:xfrm>
            <a:off x="9413345" y="6492875"/>
            <a:ext cx="2016656" cy="365125"/>
          </a:xfrm>
        </p:spPr>
        <p:txBody>
          <a:bodyPr/>
          <a:lstStyle/>
          <a:p>
            <a:r>
              <a:rPr lang="en-US" dirty="0" smtClean="0"/>
              <a:t>Created by Pooja Sangwan</a:t>
            </a:r>
            <a:endParaRPr lang="en-US" dirty="0"/>
          </a:p>
        </p:txBody>
      </p:sp>
    </p:spTree>
    <p:extLst>
      <p:ext uri="{BB962C8B-B14F-4D97-AF65-F5344CB8AC3E}">
        <p14:creationId xmlns:p14="http://schemas.microsoft.com/office/powerpoint/2010/main" val="15057598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9442979" y="6492875"/>
            <a:ext cx="1991256" cy="365125"/>
          </a:xfrm>
        </p:spPr>
        <p:txBody>
          <a:bodyPr/>
          <a:lstStyle/>
          <a:p>
            <a:r>
              <a:rPr lang="en-US" dirty="0" smtClean="0"/>
              <a:t>Created by Pooja Sangwan</a:t>
            </a:r>
            <a:endParaRPr lang="en-US" dirty="0"/>
          </a:p>
        </p:txBody>
      </p:sp>
      <p:sp>
        <p:nvSpPr>
          <p:cNvPr id="3" name="TextBox 2"/>
          <p:cNvSpPr txBox="1"/>
          <p:nvPr/>
        </p:nvSpPr>
        <p:spPr>
          <a:xfrm>
            <a:off x="1435101" y="406401"/>
            <a:ext cx="9321800" cy="707886"/>
          </a:xfrm>
          <a:prstGeom prst="rect">
            <a:avLst/>
          </a:prstGeom>
          <a:noFill/>
        </p:spPr>
        <p:txBody>
          <a:bodyPr wrap="square" rtlCol="0">
            <a:spAutoFit/>
          </a:bodyPr>
          <a:lstStyle/>
          <a:p>
            <a:r>
              <a:rPr lang="en-US" sz="4000" dirty="0"/>
              <a:t>Getting familiar with Dataset and </a:t>
            </a:r>
            <a:r>
              <a:rPr lang="en-US" sz="4000" dirty="0" smtClean="0"/>
              <a:t>Tools</a:t>
            </a:r>
            <a:endParaRPr lang="en-US" sz="4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101" y="1495893"/>
            <a:ext cx="7160212" cy="4307463"/>
          </a:xfrm>
          <a:prstGeom prst="rect">
            <a:avLst/>
          </a:prstGeom>
        </p:spPr>
      </p:pic>
      <p:pic>
        <p:nvPicPr>
          <p:cNvPr id="9" name="Picture 8" descr="Microsoft Power BI Logo and symbol, meaning, history, PNG, bran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2858" y="3803581"/>
            <a:ext cx="1682249" cy="786909"/>
          </a:xfrm>
          <a:prstGeom prst="rect">
            <a:avLst/>
          </a:prstGeom>
        </p:spPr>
      </p:pic>
      <p:sp>
        <p:nvSpPr>
          <p:cNvPr id="10" name="Flowchart: Connector 9"/>
          <p:cNvSpPr/>
          <p:nvPr/>
        </p:nvSpPr>
        <p:spPr>
          <a:xfrm>
            <a:off x="9759949" y="2839684"/>
            <a:ext cx="1888066" cy="1927793"/>
          </a:xfrm>
          <a:prstGeom prst="flowChartConnector">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4" name="Picture 13" descr="Code, development, logo, mysql icon - Free downloa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53648" y="2878666"/>
            <a:ext cx="1100667" cy="1100667"/>
          </a:xfrm>
          <a:prstGeom prst="rect">
            <a:avLst/>
          </a:prstGeom>
        </p:spPr>
      </p:pic>
    </p:spTree>
    <p:extLst>
      <p:ext uri="{BB962C8B-B14F-4D97-AF65-F5344CB8AC3E}">
        <p14:creationId xmlns:p14="http://schemas.microsoft.com/office/powerpoint/2010/main" val="18878713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9349846" y="6492875"/>
            <a:ext cx="2080156" cy="365125"/>
          </a:xfrm>
        </p:spPr>
        <p:txBody>
          <a:bodyPr/>
          <a:lstStyle/>
          <a:p>
            <a:r>
              <a:rPr lang="en-US" dirty="0" smtClean="0"/>
              <a:t>Created by Pooja Sangwan</a:t>
            </a:r>
            <a:endParaRPr lang="en-US" dirty="0"/>
          </a:p>
        </p:txBody>
      </p:sp>
      <p:graphicFrame>
        <p:nvGraphicFramePr>
          <p:cNvPr id="3" name="Diagram 2"/>
          <p:cNvGraphicFramePr/>
          <p:nvPr>
            <p:extLst>
              <p:ext uri="{D42A27DB-BD31-4B8C-83A1-F6EECF244321}">
                <p14:modId xmlns:p14="http://schemas.microsoft.com/office/powerpoint/2010/main" val="2577329366"/>
              </p:ext>
            </p:extLst>
          </p:nvPr>
        </p:nvGraphicFramePr>
        <p:xfrm>
          <a:off x="414868" y="1706034"/>
          <a:ext cx="4047065" cy="3822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3493398002"/>
              </p:ext>
            </p:extLst>
          </p:nvPr>
        </p:nvGraphicFramePr>
        <p:xfrm>
          <a:off x="4064000" y="1706034"/>
          <a:ext cx="4047065" cy="38227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6" name="Diagram 5"/>
          <p:cNvGraphicFramePr/>
          <p:nvPr>
            <p:extLst>
              <p:ext uri="{D42A27DB-BD31-4B8C-83A1-F6EECF244321}">
                <p14:modId xmlns:p14="http://schemas.microsoft.com/office/powerpoint/2010/main" val="3342349982"/>
              </p:ext>
            </p:extLst>
          </p:nvPr>
        </p:nvGraphicFramePr>
        <p:xfrm>
          <a:off x="7895165" y="1524001"/>
          <a:ext cx="4047065" cy="347133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7" name="TextBox 6"/>
          <p:cNvSpPr txBox="1"/>
          <p:nvPr/>
        </p:nvSpPr>
        <p:spPr>
          <a:xfrm>
            <a:off x="1435100" y="406401"/>
            <a:ext cx="4796367" cy="707886"/>
          </a:xfrm>
          <a:prstGeom prst="rect">
            <a:avLst/>
          </a:prstGeom>
          <a:noFill/>
        </p:spPr>
        <p:txBody>
          <a:bodyPr wrap="square" rtlCol="0">
            <a:spAutoFit/>
          </a:bodyPr>
          <a:lstStyle/>
          <a:p>
            <a:r>
              <a:rPr lang="en-US" sz="4000" dirty="0" smtClean="0"/>
              <a:t>Atliq’s Product Line:</a:t>
            </a:r>
            <a:endParaRPr lang="en-US" sz="4000" dirty="0"/>
          </a:p>
        </p:txBody>
      </p:sp>
    </p:spTree>
    <p:extLst>
      <p:ext uri="{BB962C8B-B14F-4D97-AF65-F5344CB8AC3E}">
        <p14:creationId xmlns:p14="http://schemas.microsoft.com/office/powerpoint/2010/main" val="33836394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29267" y="245533"/>
            <a:ext cx="9215966" cy="646331"/>
          </a:xfrm>
          <a:prstGeom prst="rect">
            <a:avLst/>
          </a:prstGeom>
          <a:noFill/>
        </p:spPr>
        <p:txBody>
          <a:bodyPr wrap="square" rtlCol="0">
            <a:spAutoFit/>
          </a:bodyPr>
          <a:lstStyle/>
          <a:p>
            <a:r>
              <a:rPr lang="en-US" dirty="0" smtClean="0"/>
              <a:t>1. Provide </a:t>
            </a:r>
            <a:r>
              <a:rPr lang="en-US" dirty="0"/>
              <a:t>the list of markets in which customer "Atliq Exclusive" operates its business in the APAC region.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0162" y="2442443"/>
            <a:ext cx="1086304" cy="228239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129" y="1345208"/>
            <a:ext cx="6751237" cy="4476861"/>
          </a:xfrm>
          <a:prstGeom prst="rect">
            <a:avLst/>
          </a:prstGeom>
        </p:spPr>
      </p:pic>
      <p:sp>
        <p:nvSpPr>
          <p:cNvPr id="28" name="Footer Placeholder 27"/>
          <p:cNvSpPr>
            <a:spLocks noGrp="1"/>
          </p:cNvSpPr>
          <p:nvPr>
            <p:ph type="ftr" sz="quarter" idx="11"/>
          </p:nvPr>
        </p:nvSpPr>
        <p:spPr>
          <a:xfrm>
            <a:off x="9332912" y="6492875"/>
            <a:ext cx="2092856" cy="365125"/>
          </a:xfrm>
        </p:spPr>
        <p:txBody>
          <a:bodyPr/>
          <a:lstStyle/>
          <a:p>
            <a:r>
              <a:rPr lang="en-US" dirty="0" smtClean="0"/>
              <a:t>Created by Pooja Sangwan</a:t>
            </a:r>
            <a:endParaRPr lang="en-US" dirty="0"/>
          </a:p>
        </p:txBody>
      </p:sp>
      <p:cxnSp>
        <p:nvCxnSpPr>
          <p:cNvPr id="30" name="Straight Arrow Connector 29"/>
          <p:cNvCxnSpPr/>
          <p:nvPr/>
        </p:nvCxnSpPr>
        <p:spPr>
          <a:xfrm>
            <a:off x="8515879" y="3575171"/>
            <a:ext cx="860954" cy="8467"/>
          </a:xfrm>
          <a:prstGeom prst="straightConnector1">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2517763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08100" y="601415"/>
            <a:ext cx="9144000" cy="646331"/>
          </a:xfrm>
          <a:prstGeom prst="rect">
            <a:avLst/>
          </a:prstGeom>
        </p:spPr>
        <p:txBody>
          <a:bodyPr wrap="square">
            <a:spAutoFit/>
          </a:bodyPr>
          <a:lstStyle/>
          <a:p>
            <a:r>
              <a:rPr lang="en-US" sz="1600" dirty="0" smtClean="0"/>
              <a:t>2. </a:t>
            </a:r>
            <a:r>
              <a:rPr lang="en-US" dirty="0" smtClean="0"/>
              <a:t>What </a:t>
            </a:r>
            <a:r>
              <a:rPr lang="en-US" dirty="0"/>
              <a:t>is the percentage of unique product increase in 2021 vs. 2020? The final output contains these fields, </a:t>
            </a:r>
            <a:r>
              <a:rPr lang="en-US" dirty="0" smtClean="0"/>
              <a:t>unique_products_2020, </a:t>
            </a:r>
            <a:r>
              <a:rPr lang="en-US" dirty="0"/>
              <a:t>unique_products_2021 </a:t>
            </a:r>
            <a:r>
              <a:rPr lang="en-US" dirty="0" smtClean="0"/>
              <a:t>percentage_chg.</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7367" y="1790683"/>
            <a:ext cx="5369707" cy="74290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7165" y="1680616"/>
            <a:ext cx="4107536" cy="36845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Footer Placeholder 5"/>
          <p:cNvSpPr>
            <a:spLocks noGrp="1"/>
          </p:cNvSpPr>
          <p:nvPr>
            <p:ph type="ftr" sz="quarter" idx="11"/>
          </p:nvPr>
        </p:nvSpPr>
        <p:spPr>
          <a:xfrm>
            <a:off x="9375245" y="6492875"/>
            <a:ext cx="2050522" cy="365125"/>
          </a:xfrm>
        </p:spPr>
        <p:txBody>
          <a:bodyPr/>
          <a:lstStyle/>
          <a:p>
            <a:r>
              <a:rPr lang="en-US" dirty="0" smtClean="0"/>
              <a:t>Created by Pooja Sangwan</a:t>
            </a:r>
            <a:endParaRPr lang="en-US" dirty="0"/>
          </a:p>
        </p:txBody>
      </p:sp>
      <p:sp>
        <p:nvSpPr>
          <p:cNvPr id="9" name="Rectangle 2"/>
          <p:cNvSpPr>
            <a:spLocks noChangeArrowheads="1"/>
          </p:cNvSpPr>
          <p:nvPr/>
        </p:nvSpPr>
        <p:spPr bwMode="auto">
          <a:xfrm>
            <a:off x="1367367" y="3090975"/>
            <a:ext cx="4879793"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smtClean="0">
                <a:ln>
                  <a:noFill/>
                </a:ln>
                <a:solidFill>
                  <a:schemeClr val="tx1"/>
                </a:solidFill>
                <a:effectLst/>
              </a:rPr>
              <a:t>Insight: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chemeClr val="tx1"/>
                </a:solidFill>
                <a:effectLst/>
              </a:rPr>
              <a:t>We continued to innovate and expand our offerings, increasing our product count from 245 in FY 2020 to 334 in FY 2021, reflecting a 36% growth.</a:t>
            </a:r>
            <a:endParaRPr kumimoji="0" lang="en-US" altLang="en-US" sz="16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7956439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30866" y="326248"/>
            <a:ext cx="9961034" cy="646331"/>
          </a:xfrm>
          <a:prstGeom prst="rect">
            <a:avLst/>
          </a:prstGeom>
        </p:spPr>
        <p:txBody>
          <a:bodyPr wrap="square">
            <a:spAutoFit/>
          </a:bodyPr>
          <a:lstStyle/>
          <a:p>
            <a:r>
              <a:rPr lang="en-US" sz="1600" dirty="0" smtClean="0"/>
              <a:t>3. </a:t>
            </a:r>
            <a:r>
              <a:rPr lang="en-US" dirty="0" smtClean="0"/>
              <a:t>Provide </a:t>
            </a:r>
            <a:r>
              <a:rPr lang="en-US" dirty="0"/>
              <a:t>a report with all the unique product counts for each segment and sort them in descending order of product counts. The final output contains 2 fields, </a:t>
            </a:r>
            <a:r>
              <a:rPr lang="en-US" dirty="0" smtClean="0"/>
              <a:t>segment, product_count .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5473" y="2518635"/>
            <a:ext cx="2693525" cy="202845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0950" y="2283625"/>
            <a:ext cx="4464214" cy="33233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Footer Placeholder 5"/>
          <p:cNvSpPr>
            <a:spLocks noGrp="1"/>
          </p:cNvSpPr>
          <p:nvPr>
            <p:ph type="ftr" sz="quarter" idx="11"/>
          </p:nvPr>
        </p:nvSpPr>
        <p:spPr>
          <a:xfrm>
            <a:off x="9481077" y="6492875"/>
            <a:ext cx="1970089" cy="365125"/>
          </a:xfrm>
        </p:spPr>
        <p:txBody>
          <a:bodyPr/>
          <a:lstStyle/>
          <a:p>
            <a:r>
              <a:rPr lang="en-US" smtClean="0"/>
              <a:t>Created by Pooja Sangwan</a:t>
            </a:r>
            <a:endParaRPr lang="en-US" dirty="0"/>
          </a:p>
        </p:txBody>
      </p:sp>
      <p:sp>
        <p:nvSpPr>
          <p:cNvPr id="7" name="TextBox 6"/>
          <p:cNvSpPr txBox="1"/>
          <p:nvPr/>
        </p:nvSpPr>
        <p:spPr>
          <a:xfrm>
            <a:off x="1430866" y="1089493"/>
            <a:ext cx="9626601" cy="1107996"/>
          </a:xfrm>
          <a:prstGeom prst="rect">
            <a:avLst/>
          </a:prstGeom>
          <a:noFill/>
        </p:spPr>
        <p:txBody>
          <a:bodyPr wrap="square" rtlCol="0">
            <a:spAutoFit/>
          </a:bodyPr>
          <a:lstStyle/>
          <a:p>
            <a:r>
              <a:rPr lang="en-US" b="1" dirty="0" smtClean="0"/>
              <a:t>Insight:</a:t>
            </a:r>
          </a:p>
          <a:p>
            <a:pPr marL="285750" indent="-285750">
              <a:buFont typeface="Wingdings" panose="05000000000000000000" pitchFamily="2" charset="2"/>
              <a:buChar char="Ø"/>
            </a:pPr>
            <a:r>
              <a:rPr lang="en-US" sz="1600" b="1" dirty="0" smtClean="0"/>
              <a:t>We </a:t>
            </a:r>
            <a:r>
              <a:rPr lang="en-US" sz="1600" b="1" dirty="0"/>
              <a:t>offer a wide range of products in the Notebook, Peripherals, and Accessories segments, with an average of 110 products each. However, we need to expand our range in the Desktop, Networking, and Storage segments, which currently have only about 23 products each.</a:t>
            </a:r>
          </a:p>
        </p:txBody>
      </p:sp>
    </p:spTree>
    <p:extLst>
      <p:ext uri="{BB962C8B-B14F-4D97-AF65-F5344CB8AC3E}">
        <p14:creationId xmlns:p14="http://schemas.microsoft.com/office/powerpoint/2010/main" val="373701842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8921</TotalTime>
  <Words>719</Words>
  <Application>Microsoft Office PowerPoint</Application>
  <PresentationFormat>Widescreen</PresentationFormat>
  <Paragraphs>85</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Trebuchet MS</vt:lpstr>
      <vt:lpstr>Tw Cen MT</vt:lpstr>
      <vt:lpstr>Wingdings</vt:lpstr>
      <vt:lpstr>Circuit</vt:lpstr>
      <vt:lpstr>AD-HOC Analysis</vt:lpstr>
      <vt:lpstr>PowerPoint Presentation</vt:lpstr>
      <vt:lpstr>Company Details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AD-HOC Analysis</dc:title>
  <dc:creator>Pooja Sangwan</dc:creator>
  <cp:lastModifiedBy>Pooja Sangwan</cp:lastModifiedBy>
  <cp:revision>87</cp:revision>
  <dcterms:created xsi:type="dcterms:W3CDTF">2025-04-29T05:33:24Z</dcterms:created>
  <dcterms:modified xsi:type="dcterms:W3CDTF">2025-05-16T08:47:49Z</dcterms:modified>
</cp:coreProperties>
</file>